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1" r:id="rId2"/>
  </p:sldMasterIdLst>
  <p:notesMasterIdLst>
    <p:notesMasterId r:id="rId28"/>
  </p:notesMasterIdLst>
  <p:sldIdLst>
    <p:sldId id="256" r:id="rId3"/>
    <p:sldId id="258" r:id="rId4"/>
    <p:sldId id="309" r:id="rId5"/>
    <p:sldId id="365" r:id="rId6"/>
    <p:sldId id="305" r:id="rId7"/>
    <p:sldId id="355" r:id="rId8"/>
    <p:sldId id="356" r:id="rId9"/>
    <p:sldId id="350" r:id="rId10"/>
    <p:sldId id="357" r:id="rId11"/>
    <p:sldId id="352" r:id="rId12"/>
    <p:sldId id="359" r:id="rId13"/>
    <p:sldId id="351" r:id="rId14"/>
    <p:sldId id="379" r:id="rId15"/>
    <p:sldId id="378" r:id="rId16"/>
    <p:sldId id="366" r:id="rId17"/>
    <p:sldId id="367" r:id="rId18"/>
    <p:sldId id="368" r:id="rId19"/>
    <p:sldId id="380" r:id="rId20"/>
    <p:sldId id="370" r:id="rId21"/>
    <p:sldId id="371" r:id="rId22"/>
    <p:sldId id="381" r:id="rId23"/>
    <p:sldId id="376" r:id="rId24"/>
    <p:sldId id="377" r:id="rId25"/>
    <p:sldId id="384" r:id="rId26"/>
    <p:sldId id="382" r:id="rId27"/>
  </p:sldIdLst>
  <p:sldSz cx="12192000" cy="6858000"/>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854" autoAdjust="0"/>
    <p:restoredTop sz="94660"/>
  </p:normalViewPr>
  <p:slideViewPr>
    <p:cSldViewPr snapToGrid="0">
      <p:cViewPr varScale="1">
        <p:scale>
          <a:sx n="40" d="100"/>
          <a:sy n="40" d="100"/>
        </p:scale>
        <p:origin x="64" y="5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1727"/>
          </a:xfrm>
          <a:prstGeom prst="rect">
            <a:avLst/>
          </a:prstGeom>
        </p:spPr>
        <p:txBody>
          <a:bodyPr vert="horz" lIns="96661" tIns="48331" rIns="96661" bIns="48331" rtlCol="0"/>
          <a:lstStyle>
            <a:lvl1pPr algn="l">
              <a:defRPr sz="1300"/>
            </a:lvl1pPr>
          </a:lstStyle>
          <a:p>
            <a:endParaRPr lang="en-US"/>
          </a:p>
        </p:txBody>
      </p:sp>
      <p:sp>
        <p:nvSpPr>
          <p:cNvPr id="3" name="Date Placeholder 2"/>
          <p:cNvSpPr>
            <a:spLocks noGrp="1"/>
          </p:cNvSpPr>
          <p:nvPr>
            <p:ph type="dt" idx="1"/>
          </p:nvPr>
        </p:nvSpPr>
        <p:spPr>
          <a:xfrm>
            <a:off x="4143587" y="0"/>
            <a:ext cx="3169920" cy="481727"/>
          </a:xfrm>
          <a:prstGeom prst="rect">
            <a:avLst/>
          </a:prstGeom>
        </p:spPr>
        <p:txBody>
          <a:bodyPr vert="horz" lIns="96661" tIns="48331" rIns="96661" bIns="48331" rtlCol="0"/>
          <a:lstStyle>
            <a:lvl1pPr algn="r">
              <a:defRPr sz="1300"/>
            </a:lvl1pPr>
          </a:lstStyle>
          <a:p>
            <a:fld id="{A6364053-6C7F-422B-A1DD-F6A5F06B4EFD}" type="datetimeFigureOut">
              <a:rPr lang="en-US" smtClean="0"/>
              <a:t>10/11/2018</a:t>
            </a:fld>
            <a:endParaRPr lang="en-US"/>
          </a:p>
        </p:txBody>
      </p:sp>
      <p:sp>
        <p:nvSpPr>
          <p:cNvPr id="4" name="Slide Image Placeholder 3"/>
          <p:cNvSpPr>
            <a:spLocks noGrp="1" noRot="1" noChangeAspect="1"/>
          </p:cNvSpPr>
          <p:nvPr>
            <p:ph type="sldImg" idx="2"/>
          </p:nvPr>
        </p:nvSpPr>
        <p:spPr>
          <a:xfrm>
            <a:off x="777875" y="1200150"/>
            <a:ext cx="5759450" cy="3240088"/>
          </a:xfrm>
          <a:prstGeom prst="rect">
            <a:avLst/>
          </a:prstGeom>
          <a:noFill/>
          <a:ln w="12700">
            <a:solidFill>
              <a:prstClr val="black"/>
            </a:solidFill>
          </a:ln>
        </p:spPr>
        <p:txBody>
          <a:bodyPr vert="horz" lIns="96661" tIns="48331" rIns="96661" bIns="48331" rtlCol="0" anchor="ctr"/>
          <a:lstStyle/>
          <a:p>
            <a:endParaRPr lang="en-US"/>
          </a:p>
        </p:txBody>
      </p:sp>
      <p:sp>
        <p:nvSpPr>
          <p:cNvPr id="5" name="Notes Placeholder 4"/>
          <p:cNvSpPr>
            <a:spLocks noGrp="1"/>
          </p:cNvSpPr>
          <p:nvPr>
            <p:ph type="body" sz="quarter" idx="3"/>
          </p:nvPr>
        </p:nvSpPr>
        <p:spPr>
          <a:xfrm>
            <a:off x="731520" y="4620577"/>
            <a:ext cx="5852160" cy="3780473"/>
          </a:xfrm>
          <a:prstGeom prst="rect">
            <a:avLst/>
          </a:prstGeom>
        </p:spPr>
        <p:txBody>
          <a:bodyPr vert="horz" lIns="96661" tIns="48331" rIns="96661" bIns="48331"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1726"/>
          </a:xfrm>
          <a:prstGeom prst="rect">
            <a:avLst/>
          </a:prstGeom>
        </p:spPr>
        <p:txBody>
          <a:bodyPr vert="horz" lIns="96661" tIns="48331" rIns="96661" bIns="48331" rtlCol="0" anchor="b"/>
          <a:lstStyle>
            <a:lvl1pPr algn="l">
              <a:defRPr sz="1300"/>
            </a:lvl1pPr>
          </a:lstStyle>
          <a:p>
            <a:endParaRPr lang="en-US"/>
          </a:p>
        </p:txBody>
      </p:sp>
      <p:sp>
        <p:nvSpPr>
          <p:cNvPr id="7" name="Slide Number Placeholder 6"/>
          <p:cNvSpPr>
            <a:spLocks noGrp="1"/>
          </p:cNvSpPr>
          <p:nvPr>
            <p:ph type="sldNum" sz="quarter" idx="5"/>
          </p:nvPr>
        </p:nvSpPr>
        <p:spPr>
          <a:xfrm>
            <a:off x="4143587" y="9119474"/>
            <a:ext cx="3169920" cy="481726"/>
          </a:xfrm>
          <a:prstGeom prst="rect">
            <a:avLst/>
          </a:prstGeom>
        </p:spPr>
        <p:txBody>
          <a:bodyPr vert="horz" lIns="96661" tIns="48331" rIns="96661" bIns="48331" rtlCol="0" anchor="b"/>
          <a:lstStyle>
            <a:lvl1pPr algn="r">
              <a:defRPr sz="1300"/>
            </a:lvl1pPr>
          </a:lstStyle>
          <a:p>
            <a:fld id="{B9E93BA5-57CD-4E15-991B-E1BDED808300}" type="slidenum">
              <a:rPr lang="en-US" smtClean="0"/>
              <a:t>‹#›</a:t>
            </a:fld>
            <a:endParaRPr lang="en-US"/>
          </a:p>
        </p:txBody>
      </p:sp>
    </p:spTree>
    <p:extLst>
      <p:ext uri="{BB962C8B-B14F-4D97-AF65-F5344CB8AC3E}">
        <p14:creationId xmlns:p14="http://schemas.microsoft.com/office/powerpoint/2010/main" val="41603488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ACB81D4-591B-4E3F-88CB-A7DF0182F2CA}" type="slidenum">
              <a:rPr lang="en-US" smtClean="0"/>
              <a:t>1</a:t>
            </a:fld>
            <a:endParaRPr lang="en-US"/>
          </a:p>
        </p:txBody>
      </p:sp>
    </p:spTree>
    <p:extLst>
      <p:ext uri="{BB962C8B-B14F-4D97-AF65-F5344CB8AC3E}">
        <p14:creationId xmlns:p14="http://schemas.microsoft.com/office/powerpoint/2010/main" val="360538092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539A0A48-EDB1-4AFE-B1B7-10CE2A416496}" type="slidenum">
              <a:rPr lang="en-GB" smtClean="0"/>
              <a:t>10</a:t>
            </a:fld>
            <a:endParaRPr lang="en-GB"/>
          </a:p>
        </p:txBody>
      </p:sp>
    </p:spTree>
    <p:extLst>
      <p:ext uri="{BB962C8B-B14F-4D97-AF65-F5344CB8AC3E}">
        <p14:creationId xmlns:p14="http://schemas.microsoft.com/office/powerpoint/2010/main" val="216873132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539A0A48-EDB1-4AFE-B1B7-10CE2A416496}" type="slidenum">
              <a:rPr lang="en-GB" smtClean="0"/>
              <a:t>11</a:t>
            </a:fld>
            <a:endParaRPr lang="en-GB"/>
          </a:p>
        </p:txBody>
      </p:sp>
    </p:spTree>
    <p:extLst>
      <p:ext uri="{BB962C8B-B14F-4D97-AF65-F5344CB8AC3E}">
        <p14:creationId xmlns:p14="http://schemas.microsoft.com/office/powerpoint/2010/main" val="359037386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539A0A48-EDB1-4AFE-B1B7-10CE2A416496}" type="slidenum">
              <a:rPr lang="en-GB" smtClean="0"/>
              <a:t>12</a:t>
            </a:fld>
            <a:endParaRPr lang="en-GB"/>
          </a:p>
        </p:txBody>
      </p:sp>
    </p:spTree>
    <p:extLst>
      <p:ext uri="{BB962C8B-B14F-4D97-AF65-F5344CB8AC3E}">
        <p14:creationId xmlns:p14="http://schemas.microsoft.com/office/powerpoint/2010/main" val="5568021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marL="0" marR="0" lvl="0" indent="0" algn="r" defTabSz="966612" rtl="0" eaLnBrk="1" fontAlgn="auto" latinLnBrk="0" hangingPunct="1">
              <a:lnSpc>
                <a:spcPct val="100000"/>
              </a:lnSpc>
              <a:spcBef>
                <a:spcPts val="0"/>
              </a:spcBef>
              <a:spcAft>
                <a:spcPts val="0"/>
              </a:spcAft>
              <a:buClrTx/>
              <a:buSzTx/>
              <a:buFontTx/>
              <a:buNone/>
              <a:tabLst/>
              <a:defRPr/>
            </a:pPr>
            <a:fld id="{539A0A48-EDB1-4AFE-B1B7-10CE2A416496}" type="slidenum">
              <a:rPr kumimoji="0" lang="en-GB" sz="1900" b="0" i="0" u="none" strike="noStrike" kern="0" cap="none" spc="0" normalizeH="0" baseline="0" noProof="0">
                <a:ln>
                  <a:noFill/>
                </a:ln>
                <a:solidFill>
                  <a:sysClr val="windowText" lastClr="000000"/>
                </a:solidFill>
                <a:effectLst/>
                <a:uLnTx/>
                <a:uFillTx/>
                <a:latin typeface="Calibri" panose="020F0502020204030204"/>
                <a:ea typeface="+mn-ea"/>
                <a:cs typeface="+mn-cs"/>
              </a:rPr>
              <a:pPr marL="0" marR="0" lvl="0" indent="0" algn="r" defTabSz="966612" rtl="0" eaLnBrk="1" fontAlgn="auto" latinLnBrk="0" hangingPunct="1">
                <a:lnSpc>
                  <a:spcPct val="100000"/>
                </a:lnSpc>
                <a:spcBef>
                  <a:spcPts val="0"/>
                </a:spcBef>
                <a:spcAft>
                  <a:spcPts val="0"/>
                </a:spcAft>
                <a:buClrTx/>
                <a:buSzTx/>
                <a:buFontTx/>
                <a:buNone/>
                <a:tabLst/>
                <a:defRPr/>
              </a:pPr>
              <a:t>13</a:t>
            </a:fld>
            <a:endParaRPr kumimoji="0" lang="en-GB" sz="190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82014992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539A0A48-EDB1-4AFE-B1B7-10CE2A416496}" type="slidenum">
              <a:rPr lang="en-GB" smtClean="0"/>
              <a:t>14</a:t>
            </a:fld>
            <a:endParaRPr lang="en-GB"/>
          </a:p>
        </p:txBody>
      </p:sp>
    </p:spTree>
    <p:extLst>
      <p:ext uri="{BB962C8B-B14F-4D97-AF65-F5344CB8AC3E}">
        <p14:creationId xmlns:p14="http://schemas.microsoft.com/office/powerpoint/2010/main" val="234825447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539A0A48-EDB1-4AFE-B1B7-10CE2A416496}" type="slidenum">
              <a:rPr lang="en-GB" smtClean="0"/>
              <a:t>15</a:t>
            </a:fld>
            <a:endParaRPr lang="en-GB"/>
          </a:p>
        </p:txBody>
      </p:sp>
    </p:spTree>
    <p:extLst>
      <p:ext uri="{BB962C8B-B14F-4D97-AF65-F5344CB8AC3E}">
        <p14:creationId xmlns:p14="http://schemas.microsoft.com/office/powerpoint/2010/main" val="143640382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539A0A48-EDB1-4AFE-B1B7-10CE2A416496}" type="slidenum">
              <a:rPr lang="en-GB" smtClean="0"/>
              <a:t>16</a:t>
            </a:fld>
            <a:endParaRPr lang="en-GB"/>
          </a:p>
        </p:txBody>
      </p:sp>
    </p:spTree>
    <p:extLst>
      <p:ext uri="{BB962C8B-B14F-4D97-AF65-F5344CB8AC3E}">
        <p14:creationId xmlns:p14="http://schemas.microsoft.com/office/powerpoint/2010/main" val="377501578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539A0A48-EDB1-4AFE-B1B7-10CE2A416496}" type="slidenum">
              <a:rPr lang="en-GB" smtClean="0"/>
              <a:t>17</a:t>
            </a:fld>
            <a:endParaRPr lang="en-GB"/>
          </a:p>
        </p:txBody>
      </p:sp>
    </p:spTree>
    <p:extLst>
      <p:ext uri="{BB962C8B-B14F-4D97-AF65-F5344CB8AC3E}">
        <p14:creationId xmlns:p14="http://schemas.microsoft.com/office/powerpoint/2010/main" val="428809806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marL="0" marR="0" lvl="0" indent="0" algn="r" defTabSz="966612" rtl="0" eaLnBrk="1" fontAlgn="auto" latinLnBrk="0" hangingPunct="1">
              <a:lnSpc>
                <a:spcPct val="100000"/>
              </a:lnSpc>
              <a:spcBef>
                <a:spcPts val="0"/>
              </a:spcBef>
              <a:spcAft>
                <a:spcPts val="0"/>
              </a:spcAft>
              <a:buClrTx/>
              <a:buSzTx/>
              <a:buFontTx/>
              <a:buNone/>
              <a:tabLst/>
              <a:defRPr/>
            </a:pPr>
            <a:fld id="{539A0A48-EDB1-4AFE-B1B7-10CE2A416496}" type="slidenum">
              <a:rPr kumimoji="0" lang="en-GB" sz="1900" b="0" i="0" u="none" strike="noStrike" kern="0" cap="none" spc="0" normalizeH="0" baseline="0" noProof="0">
                <a:ln>
                  <a:noFill/>
                </a:ln>
                <a:solidFill>
                  <a:sysClr val="windowText" lastClr="000000"/>
                </a:solidFill>
                <a:effectLst/>
                <a:uLnTx/>
                <a:uFillTx/>
                <a:latin typeface="Calibri" panose="020F0502020204030204"/>
                <a:ea typeface="+mn-ea"/>
                <a:cs typeface="+mn-cs"/>
              </a:rPr>
              <a:pPr marL="0" marR="0" lvl="0" indent="0" algn="r" defTabSz="966612" rtl="0" eaLnBrk="1" fontAlgn="auto" latinLnBrk="0" hangingPunct="1">
                <a:lnSpc>
                  <a:spcPct val="100000"/>
                </a:lnSpc>
                <a:spcBef>
                  <a:spcPts val="0"/>
                </a:spcBef>
                <a:spcAft>
                  <a:spcPts val="0"/>
                </a:spcAft>
                <a:buClrTx/>
                <a:buSzTx/>
                <a:buFontTx/>
                <a:buNone/>
                <a:tabLst/>
                <a:defRPr/>
              </a:pPr>
              <a:t>18</a:t>
            </a:fld>
            <a:endParaRPr kumimoji="0" lang="en-GB" sz="190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1103721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539A0A48-EDB1-4AFE-B1B7-10CE2A416496}" type="slidenum">
              <a:rPr lang="en-GB" smtClean="0"/>
              <a:t>19</a:t>
            </a:fld>
            <a:endParaRPr lang="en-GB"/>
          </a:p>
        </p:txBody>
      </p:sp>
    </p:spTree>
    <p:extLst>
      <p:ext uri="{BB962C8B-B14F-4D97-AF65-F5344CB8AC3E}">
        <p14:creationId xmlns:p14="http://schemas.microsoft.com/office/powerpoint/2010/main" val="42237542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539A0A48-EDB1-4AFE-B1B7-10CE2A416496}" type="slidenum">
              <a:rPr lang="en-GB" smtClean="0"/>
              <a:t>2</a:t>
            </a:fld>
            <a:endParaRPr lang="en-GB"/>
          </a:p>
        </p:txBody>
      </p:sp>
    </p:spTree>
    <p:extLst>
      <p:ext uri="{BB962C8B-B14F-4D97-AF65-F5344CB8AC3E}">
        <p14:creationId xmlns:p14="http://schemas.microsoft.com/office/powerpoint/2010/main" val="32903549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539A0A48-EDB1-4AFE-B1B7-10CE2A416496}" type="slidenum">
              <a:rPr lang="en-GB" smtClean="0"/>
              <a:t>20</a:t>
            </a:fld>
            <a:endParaRPr lang="en-GB"/>
          </a:p>
        </p:txBody>
      </p:sp>
    </p:spTree>
    <p:extLst>
      <p:ext uri="{BB962C8B-B14F-4D97-AF65-F5344CB8AC3E}">
        <p14:creationId xmlns:p14="http://schemas.microsoft.com/office/powerpoint/2010/main" val="361875903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marL="0" marR="0" lvl="0" indent="0" algn="r" defTabSz="966612" rtl="0" eaLnBrk="1" fontAlgn="auto" latinLnBrk="0" hangingPunct="1">
              <a:lnSpc>
                <a:spcPct val="100000"/>
              </a:lnSpc>
              <a:spcBef>
                <a:spcPts val="0"/>
              </a:spcBef>
              <a:spcAft>
                <a:spcPts val="0"/>
              </a:spcAft>
              <a:buClrTx/>
              <a:buSzTx/>
              <a:buFontTx/>
              <a:buNone/>
              <a:tabLst/>
              <a:defRPr/>
            </a:pPr>
            <a:fld id="{539A0A48-EDB1-4AFE-B1B7-10CE2A416496}" type="slidenum">
              <a:rPr kumimoji="0" lang="en-GB" sz="1900" b="0" i="0" u="none" strike="noStrike" kern="0" cap="none" spc="0" normalizeH="0" baseline="0" noProof="0">
                <a:ln>
                  <a:noFill/>
                </a:ln>
                <a:solidFill>
                  <a:sysClr val="windowText" lastClr="000000"/>
                </a:solidFill>
                <a:effectLst/>
                <a:uLnTx/>
                <a:uFillTx/>
                <a:latin typeface="Calibri" panose="020F0502020204030204"/>
                <a:ea typeface="+mn-ea"/>
                <a:cs typeface="+mn-cs"/>
              </a:rPr>
              <a:pPr marL="0" marR="0" lvl="0" indent="0" algn="r" defTabSz="966612" rtl="0" eaLnBrk="1" fontAlgn="auto" latinLnBrk="0" hangingPunct="1">
                <a:lnSpc>
                  <a:spcPct val="100000"/>
                </a:lnSpc>
                <a:spcBef>
                  <a:spcPts val="0"/>
                </a:spcBef>
                <a:spcAft>
                  <a:spcPts val="0"/>
                </a:spcAft>
                <a:buClrTx/>
                <a:buSzTx/>
                <a:buFontTx/>
                <a:buNone/>
                <a:tabLst/>
                <a:defRPr/>
              </a:pPr>
              <a:t>21</a:t>
            </a:fld>
            <a:endParaRPr kumimoji="0" lang="en-GB" sz="190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25356014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39A0A48-EDB1-4AFE-B1B7-10CE2A416496}" type="slidenum">
              <a:rPr kumimoji="0" lang="en-GB" sz="13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22</a:t>
            </a:fld>
            <a:endParaRPr kumimoji="0" lang="en-GB" sz="13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7295798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39A0A48-EDB1-4AFE-B1B7-10CE2A416496}" type="slidenum">
              <a:rPr kumimoji="0" lang="en-GB" sz="13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23</a:t>
            </a:fld>
            <a:endParaRPr kumimoji="0" lang="en-GB" sz="13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0478304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39A0A48-EDB1-4AFE-B1B7-10CE2A416496}" type="slidenum">
              <a:rPr kumimoji="0" lang="en-GB" sz="13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24</a:t>
            </a:fld>
            <a:endParaRPr kumimoji="0" lang="en-GB" sz="13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7787133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39A0A48-EDB1-4AFE-B1B7-10CE2A416496}" type="slidenum">
              <a:rPr kumimoji="0" lang="en-GB" sz="13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25</a:t>
            </a:fld>
            <a:endParaRPr kumimoji="0" lang="en-GB" sz="13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835210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539A0A48-EDB1-4AFE-B1B7-10CE2A416496}" type="slidenum">
              <a:rPr lang="en-GB" smtClean="0"/>
              <a:t>3</a:t>
            </a:fld>
            <a:endParaRPr lang="en-GB"/>
          </a:p>
        </p:txBody>
      </p:sp>
    </p:spTree>
    <p:extLst>
      <p:ext uri="{BB962C8B-B14F-4D97-AF65-F5344CB8AC3E}">
        <p14:creationId xmlns:p14="http://schemas.microsoft.com/office/powerpoint/2010/main" val="13779902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539A0A48-EDB1-4AFE-B1B7-10CE2A416496}" type="slidenum">
              <a:rPr lang="en-GB" smtClean="0"/>
              <a:t>4</a:t>
            </a:fld>
            <a:endParaRPr lang="en-GB"/>
          </a:p>
        </p:txBody>
      </p:sp>
    </p:spTree>
    <p:extLst>
      <p:ext uri="{BB962C8B-B14F-4D97-AF65-F5344CB8AC3E}">
        <p14:creationId xmlns:p14="http://schemas.microsoft.com/office/powerpoint/2010/main" val="30553235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39A0A48-EDB1-4AFE-B1B7-10CE2A416496}" type="slidenum">
              <a:rPr kumimoji="0" lang="en-GB" sz="13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GB" sz="13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0217760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39A0A48-EDB1-4AFE-B1B7-10CE2A416496}" type="slidenum">
              <a:rPr kumimoji="0" lang="en-GB" sz="13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GB" sz="13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14964811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539A0A48-EDB1-4AFE-B1B7-10CE2A416496}" type="slidenum">
              <a:rPr lang="en-GB" smtClean="0"/>
              <a:t>7</a:t>
            </a:fld>
            <a:endParaRPr lang="en-GB"/>
          </a:p>
        </p:txBody>
      </p:sp>
    </p:spTree>
    <p:extLst>
      <p:ext uri="{BB962C8B-B14F-4D97-AF65-F5344CB8AC3E}">
        <p14:creationId xmlns:p14="http://schemas.microsoft.com/office/powerpoint/2010/main" val="79594717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539A0A48-EDB1-4AFE-B1B7-10CE2A416496}" type="slidenum">
              <a:rPr lang="en-GB" smtClean="0"/>
              <a:t>8</a:t>
            </a:fld>
            <a:endParaRPr lang="en-GB"/>
          </a:p>
        </p:txBody>
      </p:sp>
    </p:spTree>
    <p:extLst>
      <p:ext uri="{BB962C8B-B14F-4D97-AF65-F5344CB8AC3E}">
        <p14:creationId xmlns:p14="http://schemas.microsoft.com/office/powerpoint/2010/main" val="27333200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39A0A48-EDB1-4AFE-B1B7-10CE2A416496}" type="slidenum">
              <a:rPr kumimoji="0" lang="en-GB" sz="13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GB" sz="13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138045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6085806-A424-4564-A30F-57D0E23F16EB}" type="datetimeFigureOut">
              <a:rPr lang="en-US" smtClean="0"/>
              <a:t>10/11/2018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CC9E66-579A-4A7E-9335-18A731F596C9}" type="slidenum">
              <a:rPr lang="en-US" smtClean="0"/>
              <a:t>‹#›</a:t>
            </a:fld>
            <a:endParaRPr lang="en-US"/>
          </a:p>
        </p:txBody>
      </p:sp>
    </p:spTree>
    <p:extLst>
      <p:ext uri="{BB962C8B-B14F-4D97-AF65-F5344CB8AC3E}">
        <p14:creationId xmlns:p14="http://schemas.microsoft.com/office/powerpoint/2010/main" val="40812351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6085806-A424-4564-A30F-57D0E23F16EB}" type="datetimeFigureOut">
              <a:rPr lang="en-US" smtClean="0"/>
              <a:t>10/11/2018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CC9E66-579A-4A7E-9335-18A731F596C9}" type="slidenum">
              <a:rPr lang="en-US" smtClean="0"/>
              <a:t>‹#›</a:t>
            </a:fld>
            <a:endParaRPr lang="en-US"/>
          </a:p>
        </p:txBody>
      </p:sp>
    </p:spTree>
    <p:extLst>
      <p:ext uri="{BB962C8B-B14F-4D97-AF65-F5344CB8AC3E}">
        <p14:creationId xmlns:p14="http://schemas.microsoft.com/office/powerpoint/2010/main" val="31822996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6085806-A424-4564-A30F-57D0E23F16EB}" type="datetimeFigureOut">
              <a:rPr lang="en-US" smtClean="0"/>
              <a:t>10/11/2018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CC9E66-579A-4A7E-9335-18A731F596C9}" type="slidenum">
              <a:rPr lang="en-US" smtClean="0"/>
              <a:t>‹#›</a:t>
            </a:fld>
            <a:endParaRPr lang="en-US"/>
          </a:p>
        </p:txBody>
      </p:sp>
    </p:spTree>
    <p:extLst>
      <p:ext uri="{BB962C8B-B14F-4D97-AF65-F5344CB8AC3E}">
        <p14:creationId xmlns:p14="http://schemas.microsoft.com/office/powerpoint/2010/main" val="46401961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Slide">
    <p:spTree>
      <p:nvGrpSpPr>
        <p:cNvPr id="1" name=""/>
        <p:cNvGrpSpPr/>
        <p:nvPr/>
      </p:nvGrpSpPr>
      <p:grpSpPr>
        <a:xfrm>
          <a:off x="0" y="0"/>
          <a:ext cx="0" cy="0"/>
          <a:chOff x="0" y="0"/>
          <a:chExt cx="0" cy="0"/>
        </a:xfrm>
      </p:grpSpPr>
      <p:sp>
        <p:nvSpPr>
          <p:cNvPr id="7" name="Rectangle 6"/>
          <p:cNvSpPr/>
          <p:nvPr userDrawn="1"/>
        </p:nvSpPr>
        <p:spPr>
          <a:xfrm>
            <a:off x="642977" y="979594"/>
            <a:ext cx="11549023" cy="4573969"/>
          </a:xfrm>
          <a:prstGeom prst="rect">
            <a:avLst/>
          </a:prstGeom>
          <a:solidFill>
            <a:srgbClr val="1E64C8"/>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66"/>
          </a:p>
        </p:txBody>
      </p:sp>
      <p:sp>
        <p:nvSpPr>
          <p:cNvPr id="2" name="Title 1"/>
          <p:cNvSpPr>
            <a:spLocks noGrp="1"/>
          </p:cNvSpPr>
          <p:nvPr>
            <p:ph type="ctrTitle"/>
          </p:nvPr>
        </p:nvSpPr>
        <p:spPr bwMode="white">
          <a:xfrm>
            <a:off x="907842" y="1607344"/>
            <a:ext cx="10676456" cy="3119285"/>
          </a:xfrm>
        </p:spPr>
        <p:txBody>
          <a:bodyPr anchor="b">
            <a:noAutofit/>
          </a:bodyPr>
          <a:lstStyle>
            <a:lvl1pPr algn="l">
              <a:lnSpc>
                <a:spcPts val="7734"/>
              </a:lnSpc>
              <a:defRPr sz="7031" u="sng" baseline="0">
                <a:solidFill>
                  <a:schemeClr val="bg1"/>
                </a:solidFill>
                <a:uFill>
                  <a:solidFill>
                    <a:schemeClr val="bg1"/>
                  </a:solidFill>
                </a:uFill>
              </a:defRPr>
            </a:lvl1pPr>
          </a:lstStyle>
          <a:p>
            <a:r>
              <a:rPr lang="en-US" noProof="0"/>
              <a:t>Click to edit Master title style</a:t>
            </a:r>
            <a:endParaRPr lang="en-GB" noProof="0" dirty="0"/>
          </a:p>
        </p:txBody>
      </p:sp>
      <p:sp>
        <p:nvSpPr>
          <p:cNvPr id="3" name="Subtitle 2"/>
          <p:cNvSpPr>
            <a:spLocks noGrp="1"/>
          </p:cNvSpPr>
          <p:nvPr>
            <p:ph type="subTitle" idx="1" hasCustomPrompt="1"/>
          </p:nvPr>
        </p:nvSpPr>
        <p:spPr bwMode="white">
          <a:xfrm>
            <a:off x="902456" y="4833784"/>
            <a:ext cx="10681842" cy="410063"/>
          </a:xfrm>
        </p:spPr>
        <p:txBody>
          <a:bodyPr>
            <a:normAutofit/>
          </a:bodyPr>
          <a:lstStyle>
            <a:lvl1pPr marL="0" indent="0" algn="l">
              <a:lnSpc>
                <a:spcPts val="2531"/>
              </a:lnSpc>
              <a:buNone/>
              <a:defRPr sz="2109">
                <a:solidFill>
                  <a:srgbClr val="FFD200"/>
                </a:solidFill>
              </a:defRPr>
            </a:lvl1pPr>
            <a:lvl2pPr marL="457144" indent="0" algn="ctr">
              <a:buNone/>
              <a:defRPr sz="2000"/>
            </a:lvl2pPr>
            <a:lvl3pPr marL="914289" indent="0" algn="ctr">
              <a:buNone/>
              <a:defRPr sz="1800"/>
            </a:lvl3pPr>
            <a:lvl4pPr marL="1371433" indent="0" algn="ctr">
              <a:buNone/>
              <a:defRPr sz="1600"/>
            </a:lvl4pPr>
            <a:lvl5pPr marL="1828577" indent="0" algn="ctr">
              <a:buNone/>
              <a:defRPr sz="1600"/>
            </a:lvl5pPr>
            <a:lvl6pPr marL="2285723" indent="0" algn="ctr">
              <a:buNone/>
              <a:defRPr sz="1600"/>
            </a:lvl6pPr>
            <a:lvl7pPr marL="2742867" indent="0" algn="ctr">
              <a:buNone/>
              <a:defRPr sz="1600"/>
            </a:lvl7pPr>
            <a:lvl8pPr marL="3200011" indent="0" algn="ctr">
              <a:buNone/>
              <a:defRPr sz="1600"/>
            </a:lvl8pPr>
            <a:lvl9pPr marL="3657156" indent="0" algn="ctr">
              <a:buNone/>
              <a:defRPr sz="1600"/>
            </a:lvl9pPr>
          </a:lstStyle>
          <a:p>
            <a:r>
              <a:rPr lang="en-GB" noProof="0" dirty="0"/>
              <a:t>Click to add subtitle / presenter / date [</a:t>
            </a:r>
            <a:r>
              <a:rPr lang="en-GB" noProof="0" dirty="0" err="1"/>
              <a:t>dd</a:t>
            </a:r>
            <a:r>
              <a:rPr lang="en-GB" noProof="0" dirty="0"/>
              <a:t>-mm-</a:t>
            </a:r>
            <a:r>
              <a:rPr lang="en-GB" noProof="0" dirty="0" err="1"/>
              <a:t>yyyy</a:t>
            </a:r>
            <a:r>
              <a:rPr lang="en-GB" noProof="0" dirty="0"/>
              <a:t>]</a:t>
            </a:r>
          </a:p>
        </p:txBody>
      </p:sp>
      <p:sp>
        <p:nvSpPr>
          <p:cNvPr id="8" name="Titles positoning box" hidden="1"/>
          <p:cNvSpPr/>
          <p:nvPr userDrawn="1"/>
        </p:nvSpPr>
        <p:spPr>
          <a:xfrm>
            <a:off x="964465" y="4505625"/>
            <a:ext cx="10555957" cy="405000"/>
          </a:xfrm>
          <a:prstGeom prst="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66"/>
          </a:p>
        </p:txBody>
      </p:sp>
      <p:sp>
        <p:nvSpPr>
          <p:cNvPr id="12" name="Picture Placeholder 11"/>
          <p:cNvSpPr>
            <a:spLocks noGrp="1"/>
          </p:cNvSpPr>
          <p:nvPr>
            <p:ph type="pic" sz="quarter" idx="11" hasCustomPrompt="1"/>
          </p:nvPr>
        </p:nvSpPr>
        <p:spPr>
          <a:xfrm>
            <a:off x="2250419" y="5882625"/>
            <a:ext cx="1607442" cy="653063"/>
          </a:xfrm>
        </p:spPr>
        <p:txBody>
          <a:bodyPr/>
          <a:lstStyle>
            <a:lvl1pPr>
              <a:defRPr sz="1125">
                <a:solidFill>
                  <a:schemeClr val="bg1">
                    <a:lumMod val="50000"/>
                  </a:schemeClr>
                </a:solidFill>
              </a:defRPr>
            </a:lvl1pPr>
          </a:lstStyle>
          <a:p>
            <a:r>
              <a:rPr lang="en-GB" noProof="0" dirty="0"/>
              <a:t>Partner Logo 1</a:t>
            </a:r>
          </a:p>
        </p:txBody>
      </p:sp>
      <p:sp>
        <p:nvSpPr>
          <p:cNvPr id="13" name="Picture Placeholder 11"/>
          <p:cNvSpPr>
            <a:spLocks noGrp="1"/>
          </p:cNvSpPr>
          <p:nvPr>
            <p:ph type="pic" sz="quarter" idx="12" hasCustomPrompt="1"/>
          </p:nvPr>
        </p:nvSpPr>
        <p:spPr>
          <a:xfrm>
            <a:off x="4017339" y="5882625"/>
            <a:ext cx="1607442" cy="653063"/>
          </a:xfrm>
        </p:spPr>
        <p:txBody>
          <a:bodyPr/>
          <a:lstStyle>
            <a:lvl1pPr>
              <a:defRPr sz="1125">
                <a:solidFill>
                  <a:schemeClr val="bg1">
                    <a:lumMod val="50000"/>
                  </a:schemeClr>
                </a:solidFill>
              </a:defRPr>
            </a:lvl1pPr>
          </a:lstStyle>
          <a:p>
            <a:r>
              <a:rPr lang="en-GB" noProof="0" dirty="0"/>
              <a:t>Partner Logo 2</a:t>
            </a:r>
          </a:p>
        </p:txBody>
      </p:sp>
      <p:sp>
        <p:nvSpPr>
          <p:cNvPr id="14" name="Picture Placeholder 11"/>
          <p:cNvSpPr>
            <a:spLocks noGrp="1"/>
          </p:cNvSpPr>
          <p:nvPr>
            <p:ph type="pic" sz="quarter" idx="13" hasCustomPrompt="1"/>
          </p:nvPr>
        </p:nvSpPr>
        <p:spPr>
          <a:xfrm>
            <a:off x="5786791" y="5882625"/>
            <a:ext cx="1632756" cy="653063"/>
          </a:xfrm>
        </p:spPr>
        <p:txBody>
          <a:bodyPr/>
          <a:lstStyle>
            <a:lvl1pPr>
              <a:defRPr sz="1125">
                <a:solidFill>
                  <a:schemeClr val="bg1">
                    <a:lumMod val="50000"/>
                  </a:schemeClr>
                </a:solidFill>
              </a:defRPr>
            </a:lvl1pPr>
          </a:lstStyle>
          <a:p>
            <a:r>
              <a:rPr lang="en-GB" noProof="0" dirty="0"/>
              <a:t>Partner Logo 3</a:t>
            </a:r>
          </a:p>
        </p:txBody>
      </p:sp>
      <p:sp>
        <p:nvSpPr>
          <p:cNvPr id="15" name="Picture Placeholder 11"/>
          <p:cNvSpPr>
            <a:spLocks noGrp="1"/>
          </p:cNvSpPr>
          <p:nvPr>
            <p:ph type="pic" sz="quarter" idx="14" hasCustomPrompt="1"/>
          </p:nvPr>
        </p:nvSpPr>
        <p:spPr>
          <a:xfrm>
            <a:off x="7556242" y="5882625"/>
            <a:ext cx="1632756" cy="653063"/>
          </a:xfrm>
        </p:spPr>
        <p:txBody>
          <a:bodyPr/>
          <a:lstStyle>
            <a:lvl1pPr>
              <a:defRPr sz="1125">
                <a:solidFill>
                  <a:schemeClr val="bg1">
                    <a:lumMod val="50000"/>
                  </a:schemeClr>
                </a:solidFill>
              </a:defRPr>
            </a:lvl1pPr>
          </a:lstStyle>
          <a:p>
            <a:r>
              <a:rPr lang="en-GB" noProof="0" dirty="0"/>
              <a:t>Partner Logo 4</a:t>
            </a:r>
          </a:p>
        </p:txBody>
      </p:sp>
      <p:sp>
        <p:nvSpPr>
          <p:cNvPr id="16" name="Oranisation Placeholder"/>
          <p:cNvSpPr>
            <a:spLocks noGrp="1"/>
          </p:cNvSpPr>
          <p:nvPr>
            <p:ph type="body" sz="quarter" idx="15" hasCustomPrompt="1"/>
          </p:nvPr>
        </p:nvSpPr>
        <p:spPr bwMode="white">
          <a:xfrm>
            <a:off x="6033553" y="277740"/>
            <a:ext cx="5832356" cy="379688"/>
          </a:xfrm>
        </p:spPr>
        <p:txBody>
          <a:bodyPr anchor="b" anchorCtr="0">
            <a:normAutofit/>
          </a:bodyPr>
          <a:lstStyle>
            <a:lvl1pPr>
              <a:lnSpc>
                <a:spcPts val="1195"/>
              </a:lnSpc>
              <a:defRPr sz="984" b="1" i="0" u="sng" cap="all" baseline="0">
                <a:solidFill>
                  <a:srgbClr val="1E64C8"/>
                </a:solidFill>
                <a:uFill>
                  <a:solidFill>
                    <a:schemeClr val="bg1"/>
                  </a:solidFill>
                </a:uFill>
              </a:defRPr>
            </a:lvl1pPr>
            <a:lvl2pPr marL="0" indent="0">
              <a:lnSpc>
                <a:spcPts val="1195"/>
              </a:lnSpc>
              <a:buNone/>
              <a:defRPr sz="984" cap="all" baseline="0">
                <a:solidFill>
                  <a:srgbClr val="1E64C8"/>
                </a:solidFill>
              </a:defRPr>
            </a:lvl2pPr>
          </a:lstStyle>
          <a:p>
            <a:pPr lvl="0"/>
            <a:r>
              <a:rPr lang="en-GB" noProof="0" dirty="0"/>
              <a:t>Click to edit organisation styles</a:t>
            </a:r>
          </a:p>
          <a:p>
            <a:pPr lvl="1"/>
            <a:r>
              <a:rPr lang="en-GB" noProof="0" dirty="0"/>
              <a:t>Second level</a:t>
            </a:r>
          </a:p>
        </p:txBody>
      </p:sp>
      <p:pic>
        <p:nvPicPr>
          <p:cNvPr id="21" name="Afbeelding 2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26551" y="0"/>
            <a:ext cx="2286011" cy="979594"/>
          </a:xfrm>
          <a:prstGeom prst="rect">
            <a:avLst/>
          </a:prstGeom>
        </p:spPr>
      </p:pic>
    </p:spTree>
    <p:extLst>
      <p:ext uri="{BB962C8B-B14F-4D97-AF65-F5344CB8AC3E}">
        <p14:creationId xmlns:p14="http://schemas.microsoft.com/office/powerpoint/2010/main" val="211322886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blank" preserve="1">
  <p:cSld name="Corporate Log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0464F84-246C-4657-8172-1E2969D0F603}" type="datetime1">
              <a:rPr lang="en-GB" smtClean="0"/>
              <a:t>11/10/2018</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AE184E0-0BD4-4705-A12B-9B71DDE63301}" type="slidenum">
              <a:rPr lang="en-GB" smtClean="0"/>
              <a:t>‹#›</a:t>
            </a:fld>
            <a:endParaRPr lang="en-GB"/>
          </a:p>
        </p:txBody>
      </p:sp>
      <p:pic>
        <p:nvPicPr>
          <p:cNvPr id="6" name="Logo Large E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867341" y="1605709"/>
            <a:ext cx="3375635" cy="2933944"/>
          </a:xfrm>
          <a:prstGeom prst="rect">
            <a:avLst/>
          </a:prstGeom>
        </p:spPr>
      </p:pic>
    </p:spTree>
    <p:extLst>
      <p:ext uri="{BB962C8B-B14F-4D97-AF65-F5344CB8AC3E}">
        <p14:creationId xmlns:p14="http://schemas.microsoft.com/office/powerpoint/2010/main" val="281579042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leSlide">
    <p:spTree>
      <p:nvGrpSpPr>
        <p:cNvPr id="1" name=""/>
        <p:cNvGrpSpPr/>
        <p:nvPr/>
      </p:nvGrpSpPr>
      <p:grpSpPr>
        <a:xfrm>
          <a:off x="0" y="0"/>
          <a:ext cx="0" cy="0"/>
          <a:chOff x="0" y="0"/>
          <a:chExt cx="0" cy="0"/>
        </a:xfrm>
      </p:grpSpPr>
      <p:sp>
        <p:nvSpPr>
          <p:cNvPr id="7" name="Rectangle 6"/>
          <p:cNvSpPr/>
          <p:nvPr userDrawn="1"/>
        </p:nvSpPr>
        <p:spPr>
          <a:xfrm>
            <a:off x="642977" y="979594"/>
            <a:ext cx="11549023" cy="4573969"/>
          </a:xfrm>
          <a:prstGeom prst="rect">
            <a:avLst/>
          </a:prstGeom>
          <a:solidFill>
            <a:srgbClr val="1E64C8"/>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66"/>
          </a:p>
        </p:txBody>
      </p:sp>
      <p:sp>
        <p:nvSpPr>
          <p:cNvPr id="2" name="Title 1"/>
          <p:cNvSpPr>
            <a:spLocks noGrp="1"/>
          </p:cNvSpPr>
          <p:nvPr>
            <p:ph type="ctrTitle"/>
          </p:nvPr>
        </p:nvSpPr>
        <p:spPr bwMode="white">
          <a:xfrm>
            <a:off x="907842" y="1607344"/>
            <a:ext cx="10676456" cy="3119285"/>
          </a:xfrm>
        </p:spPr>
        <p:txBody>
          <a:bodyPr anchor="b">
            <a:noAutofit/>
          </a:bodyPr>
          <a:lstStyle>
            <a:lvl1pPr algn="l">
              <a:lnSpc>
                <a:spcPts val="7734"/>
              </a:lnSpc>
              <a:defRPr sz="7031" u="sng" baseline="0">
                <a:solidFill>
                  <a:schemeClr val="bg1"/>
                </a:solidFill>
                <a:uFill>
                  <a:solidFill>
                    <a:schemeClr val="bg1"/>
                  </a:solidFill>
                </a:uFill>
              </a:defRPr>
            </a:lvl1pPr>
          </a:lstStyle>
          <a:p>
            <a:r>
              <a:rPr lang="en-US" noProof="0"/>
              <a:t>Click to edit Master title style</a:t>
            </a:r>
            <a:endParaRPr lang="en-GB" noProof="0" dirty="0"/>
          </a:p>
        </p:txBody>
      </p:sp>
      <p:sp>
        <p:nvSpPr>
          <p:cNvPr id="3" name="Subtitle 2"/>
          <p:cNvSpPr>
            <a:spLocks noGrp="1"/>
          </p:cNvSpPr>
          <p:nvPr>
            <p:ph type="subTitle" idx="1" hasCustomPrompt="1"/>
          </p:nvPr>
        </p:nvSpPr>
        <p:spPr bwMode="white">
          <a:xfrm>
            <a:off x="902456" y="4833784"/>
            <a:ext cx="10681842" cy="410063"/>
          </a:xfrm>
        </p:spPr>
        <p:txBody>
          <a:bodyPr>
            <a:normAutofit/>
          </a:bodyPr>
          <a:lstStyle>
            <a:lvl1pPr marL="0" indent="0" algn="l">
              <a:lnSpc>
                <a:spcPts val="2531"/>
              </a:lnSpc>
              <a:buNone/>
              <a:defRPr sz="2109">
                <a:solidFill>
                  <a:srgbClr val="FFD200"/>
                </a:solidFill>
              </a:defRPr>
            </a:lvl1pPr>
            <a:lvl2pPr marL="457144" indent="0" algn="ctr">
              <a:buNone/>
              <a:defRPr sz="2000"/>
            </a:lvl2pPr>
            <a:lvl3pPr marL="914289" indent="0" algn="ctr">
              <a:buNone/>
              <a:defRPr sz="1800"/>
            </a:lvl3pPr>
            <a:lvl4pPr marL="1371433" indent="0" algn="ctr">
              <a:buNone/>
              <a:defRPr sz="1600"/>
            </a:lvl4pPr>
            <a:lvl5pPr marL="1828577" indent="0" algn="ctr">
              <a:buNone/>
              <a:defRPr sz="1600"/>
            </a:lvl5pPr>
            <a:lvl6pPr marL="2285723" indent="0" algn="ctr">
              <a:buNone/>
              <a:defRPr sz="1600"/>
            </a:lvl6pPr>
            <a:lvl7pPr marL="2742867" indent="0" algn="ctr">
              <a:buNone/>
              <a:defRPr sz="1600"/>
            </a:lvl7pPr>
            <a:lvl8pPr marL="3200011" indent="0" algn="ctr">
              <a:buNone/>
              <a:defRPr sz="1600"/>
            </a:lvl8pPr>
            <a:lvl9pPr marL="3657156" indent="0" algn="ctr">
              <a:buNone/>
              <a:defRPr sz="1600"/>
            </a:lvl9pPr>
          </a:lstStyle>
          <a:p>
            <a:r>
              <a:rPr lang="en-GB" noProof="0" dirty="0"/>
              <a:t>Click to add subtitle / presenter / date [</a:t>
            </a:r>
            <a:r>
              <a:rPr lang="en-GB" noProof="0" dirty="0" err="1"/>
              <a:t>dd</a:t>
            </a:r>
            <a:r>
              <a:rPr lang="en-GB" noProof="0" dirty="0"/>
              <a:t>-mm-</a:t>
            </a:r>
            <a:r>
              <a:rPr lang="en-GB" noProof="0" dirty="0" err="1"/>
              <a:t>yyyy</a:t>
            </a:r>
            <a:r>
              <a:rPr lang="en-GB" noProof="0" dirty="0"/>
              <a:t>]</a:t>
            </a:r>
          </a:p>
        </p:txBody>
      </p:sp>
      <p:sp>
        <p:nvSpPr>
          <p:cNvPr id="8" name="Titles positoning box" hidden="1"/>
          <p:cNvSpPr/>
          <p:nvPr userDrawn="1"/>
        </p:nvSpPr>
        <p:spPr>
          <a:xfrm>
            <a:off x="964465" y="4505625"/>
            <a:ext cx="10555957" cy="405000"/>
          </a:xfrm>
          <a:prstGeom prst="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66"/>
          </a:p>
        </p:txBody>
      </p:sp>
      <p:sp>
        <p:nvSpPr>
          <p:cNvPr id="12" name="Picture Placeholder 11"/>
          <p:cNvSpPr>
            <a:spLocks noGrp="1"/>
          </p:cNvSpPr>
          <p:nvPr>
            <p:ph type="pic" sz="quarter" idx="11" hasCustomPrompt="1"/>
          </p:nvPr>
        </p:nvSpPr>
        <p:spPr>
          <a:xfrm>
            <a:off x="2250419" y="5882625"/>
            <a:ext cx="1607442" cy="653063"/>
          </a:xfrm>
        </p:spPr>
        <p:txBody>
          <a:bodyPr/>
          <a:lstStyle>
            <a:lvl1pPr>
              <a:defRPr sz="1125">
                <a:solidFill>
                  <a:schemeClr val="bg1">
                    <a:lumMod val="50000"/>
                  </a:schemeClr>
                </a:solidFill>
              </a:defRPr>
            </a:lvl1pPr>
          </a:lstStyle>
          <a:p>
            <a:r>
              <a:rPr lang="en-GB" noProof="0" dirty="0"/>
              <a:t>Partner Logo 1</a:t>
            </a:r>
          </a:p>
        </p:txBody>
      </p:sp>
      <p:sp>
        <p:nvSpPr>
          <p:cNvPr id="13" name="Picture Placeholder 11"/>
          <p:cNvSpPr>
            <a:spLocks noGrp="1"/>
          </p:cNvSpPr>
          <p:nvPr>
            <p:ph type="pic" sz="quarter" idx="12" hasCustomPrompt="1"/>
          </p:nvPr>
        </p:nvSpPr>
        <p:spPr>
          <a:xfrm>
            <a:off x="4017339" y="5882625"/>
            <a:ext cx="1607442" cy="653063"/>
          </a:xfrm>
        </p:spPr>
        <p:txBody>
          <a:bodyPr/>
          <a:lstStyle>
            <a:lvl1pPr>
              <a:defRPr sz="1125">
                <a:solidFill>
                  <a:schemeClr val="bg1">
                    <a:lumMod val="50000"/>
                  </a:schemeClr>
                </a:solidFill>
              </a:defRPr>
            </a:lvl1pPr>
          </a:lstStyle>
          <a:p>
            <a:r>
              <a:rPr lang="en-GB" noProof="0" dirty="0"/>
              <a:t>Partner Logo 2</a:t>
            </a:r>
          </a:p>
        </p:txBody>
      </p:sp>
      <p:sp>
        <p:nvSpPr>
          <p:cNvPr id="14" name="Picture Placeholder 11"/>
          <p:cNvSpPr>
            <a:spLocks noGrp="1"/>
          </p:cNvSpPr>
          <p:nvPr>
            <p:ph type="pic" sz="quarter" idx="13" hasCustomPrompt="1"/>
          </p:nvPr>
        </p:nvSpPr>
        <p:spPr>
          <a:xfrm>
            <a:off x="5786791" y="5882625"/>
            <a:ext cx="1632756" cy="653063"/>
          </a:xfrm>
        </p:spPr>
        <p:txBody>
          <a:bodyPr/>
          <a:lstStyle>
            <a:lvl1pPr>
              <a:defRPr sz="1125">
                <a:solidFill>
                  <a:schemeClr val="bg1">
                    <a:lumMod val="50000"/>
                  </a:schemeClr>
                </a:solidFill>
              </a:defRPr>
            </a:lvl1pPr>
          </a:lstStyle>
          <a:p>
            <a:r>
              <a:rPr lang="en-GB" noProof="0" dirty="0"/>
              <a:t>Partner Logo 3</a:t>
            </a:r>
          </a:p>
        </p:txBody>
      </p:sp>
      <p:sp>
        <p:nvSpPr>
          <p:cNvPr id="15" name="Picture Placeholder 11"/>
          <p:cNvSpPr>
            <a:spLocks noGrp="1"/>
          </p:cNvSpPr>
          <p:nvPr>
            <p:ph type="pic" sz="quarter" idx="14" hasCustomPrompt="1"/>
          </p:nvPr>
        </p:nvSpPr>
        <p:spPr>
          <a:xfrm>
            <a:off x="7556242" y="5882625"/>
            <a:ext cx="1632756" cy="653063"/>
          </a:xfrm>
        </p:spPr>
        <p:txBody>
          <a:bodyPr/>
          <a:lstStyle>
            <a:lvl1pPr>
              <a:defRPr sz="1125">
                <a:solidFill>
                  <a:schemeClr val="bg1">
                    <a:lumMod val="50000"/>
                  </a:schemeClr>
                </a:solidFill>
              </a:defRPr>
            </a:lvl1pPr>
          </a:lstStyle>
          <a:p>
            <a:r>
              <a:rPr lang="en-GB" noProof="0" dirty="0"/>
              <a:t>Partner Logo 4</a:t>
            </a:r>
          </a:p>
        </p:txBody>
      </p:sp>
      <p:sp>
        <p:nvSpPr>
          <p:cNvPr id="16" name="Oranisation Placeholder"/>
          <p:cNvSpPr>
            <a:spLocks noGrp="1"/>
          </p:cNvSpPr>
          <p:nvPr>
            <p:ph type="body" sz="quarter" idx="15" hasCustomPrompt="1"/>
          </p:nvPr>
        </p:nvSpPr>
        <p:spPr bwMode="white">
          <a:xfrm>
            <a:off x="6033553" y="277740"/>
            <a:ext cx="5832356" cy="379688"/>
          </a:xfrm>
        </p:spPr>
        <p:txBody>
          <a:bodyPr anchor="b" anchorCtr="0">
            <a:normAutofit/>
          </a:bodyPr>
          <a:lstStyle>
            <a:lvl1pPr>
              <a:lnSpc>
                <a:spcPts val="1195"/>
              </a:lnSpc>
              <a:defRPr sz="984" b="1" i="0" u="sng" cap="all" baseline="0">
                <a:solidFill>
                  <a:srgbClr val="1E64C8"/>
                </a:solidFill>
                <a:uFill>
                  <a:solidFill>
                    <a:schemeClr val="bg1"/>
                  </a:solidFill>
                </a:uFill>
              </a:defRPr>
            </a:lvl1pPr>
            <a:lvl2pPr marL="0" indent="0">
              <a:lnSpc>
                <a:spcPts val="1195"/>
              </a:lnSpc>
              <a:buNone/>
              <a:defRPr sz="984" cap="all" baseline="0">
                <a:solidFill>
                  <a:srgbClr val="1E64C8"/>
                </a:solidFill>
              </a:defRPr>
            </a:lvl2pPr>
          </a:lstStyle>
          <a:p>
            <a:pPr lvl="0"/>
            <a:r>
              <a:rPr lang="en-GB" noProof="0" dirty="0"/>
              <a:t>Click to edit organisation styles</a:t>
            </a:r>
          </a:p>
          <a:p>
            <a:pPr lvl="1"/>
            <a:r>
              <a:rPr lang="en-GB" noProof="0" dirty="0"/>
              <a:t>Second level</a:t>
            </a:r>
          </a:p>
        </p:txBody>
      </p:sp>
      <p:pic>
        <p:nvPicPr>
          <p:cNvPr id="21" name="Afbeelding 2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26551" y="0"/>
            <a:ext cx="2286011" cy="979594"/>
          </a:xfrm>
          <a:prstGeom prst="rect">
            <a:avLst/>
          </a:prstGeom>
        </p:spPr>
      </p:pic>
    </p:spTree>
    <p:extLst>
      <p:ext uri="{BB962C8B-B14F-4D97-AF65-F5344CB8AC3E}">
        <p14:creationId xmlns:p14="http://schemas.microsoft.com/office/powerpoint/2010/main" val="390342774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hapter Slide">
    <p:spTree>
      <p:nvGrpSpPr>
        <p:cNvPr id="1" name=""/>
        <p:cNvGrpSpPr/>
        <p:nvPr/>
      </p:nvGrpSpPr>
      <p:grpSpPr>
        <a:xfrm>
          <a:off x="0" y="0"/>
          <a:ext cx="0" cy="0"/>
          <a:chOff x="0" y="0"/>
          <a:chExt cx="0" cy="0"/>
        </a:xfrm>
      </p:grpSpPr>
      <p:sp>
        <p:nvSpPr>
          <p:cNvPr id="7" name="Rectangle 6"/>
          <p:cNvSpPr/>
          <p:nvPr userDrawn="1"/>
        </p:nvSpPr>
        <p:spPr>
          <a:xfrm>
            <a:off x="642977" y="0"/>
            <a:ext cx="11549023" cy="5553563"/>
          </a:xfrm>
          <a:prstGeom prst="rect">
            <a:avLst/>
          </a:prstGeom>
          <a:solidFill>
            <a:srgbClr val="1E64C8"/>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66"/>
          </a:p>
        </p:txBody>
      </p:sp>
      <p:sp>
        <p:nvSpPr>
          <p:cNvPr id="2" name="Title 1"/>
          <p:cNvSpPr>
            <a:spLocks noGrp="1"/>
          </p:cNvSpPr>
          <p:nvPr>
            <p:ph type="ctrTitle" hasCustomPrompt="1"/>
          </p:nvPr>
        </p:nvSpPr>
        <p:spPr bwMode="white">
          <a:xfrm>
            <a:off x="907842" y="2282428"/>
            <a:ext cx="10676456" cy="3119285"/>
          </a:xfrm>
        </p:spPr>
        <p:txBody>
          <a:bodyPr anchor="b">
            <a:noAutofit/>
          </a:bodyPr>
          <a:lstStyle>
            <a:lvl1pPr algn="l">
              <a:lnSpc>
                <a:spcPts val="7734"/>
              </a:lnSpc>
              <a:defRPr sz="7031" u="sng" baseline="0">
                <a:solidFill>
                  <a:schemeClr val="bg1"/>
                </a:solidFill>
                <a:uFill>
                  <a:solidFill>
                    <a:schemeClr val="bg1"/>
                  </a:solidFill>
                </a:uFill>
              </a:defRPr>
            </a:lvl1pPr>
          </a:lstStyle>
          <a:p>
            <a:r>
              <a:rPr lang="en-GB" noProof="0" dirty="0"/>
              <a:t>Click to add chapter title</a:t>
            </a:r>
          </a:p>
        </p:txBody>
      </p:sp>
      <p:sp>
        <p:nvSpPr>
          <p:cNvPr id="8" name="Titles positoning box" hidden="1"/>
          <p:cNvSpPr/>
          <p:nvPr userDrawn="1"/>
        </p:nvSpPr>
        <p:spPr>
          <a:xfrm>
            <a:off x="964465" y="5163750"/>
            <a:ext cx="10555957" cy="405000"/>
          </a:xfrm>
          <a:prstGeom prst="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66"/>
          </a:p>
        </p:txBody>
      </p:sp>
      <p:sp>
        <p:nvSpPr>
          <p:cNvPr id="16" name="Slide Number Placeholder 5"/>
          <p:cNvSpPr>
            <a:spLocks noGrp="1"/>
          </p:cNvSpPr>
          <p:nvPr>
            <p:ph type="sldNum" sz="quarter" idx="4"/>
          </p:nvPr>
        </p:nvSpPr>
        <p:spPr>
          <a:xfrm>
            <a:off x="10962754" y="6292057"/>
            <a:ext cx="648236" cy="365125"/>
          </a:xfrm>
          <a:prstGeom prst="rect">
            <a:avLst/>
          </a:prstGeom>
        </p:spPr>
        <p:txBody>
          <a:bodyPr vert="horz" lIns="91440" tIns="45720" rIns="91440" bIns="45720" rtlCol="0" anchor="ctr"/>
          <a:lstStyle>
            <a:lvl1pPr algn="r">
              <a:defRPr sz="1200">
                <a:solidFill>
                  <a:srgbClr val="1E64C8"/>
                </a:solidFill>
              </a:defRPr>
            </a:lvl1pPr>
          </a:lstStyle>
          <a:p>
            <a:fld id="{7AE184E0-0BD4-4705-A12B-9B71DDE63301}" type="slidenum">
              <a:rPr lang="en-GB" noProof="0" smtClean="0"/>
              <a:pPr/>
              <a:t>‹#›</a:t>
            </a:fld>
            <a:endParaRPr lang="en-GB" noProof="0" dirty="0"/>
          </a:p>
        </p:txBody>
      </p:sp>
    </p:spTree>
    <p:extLst>
      <p:ext uri="{BB962C8B-B14F-4D97-AF65-F5344CB8AC3E}">
        <p14:creationId xmlns:p14="http://schemas.microsoft.com/office/powerpoint/2010/main" val="71109800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itle,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a:t>Click to edit Master title style</a:t>
            </a:r>
            <a:endParaRPr lang="en-GB" noProof="0" dirty="0"/>
          </a:p>
        </p:txBody>
      </p:sp>
      <p:sp>
        <p:nvSpPr>
          <p:cNvPr id="3" name="Content Placeholder 2"/>
          <p:cNvSpPr>
            <a:spLocks noGrp="1"/>
          </p:cNvSpPr>
          <p:nvPr>
            <p:ph idx="1"/>
          </p:nvPr>
        </p:nvSpPr>
        <p:spPr>
          <a:xfrm>
            <a:off x="587726" y="839787"/>
            <a:ext cx="11039437" cy="4708125"/>
          </a:xfrm>
        </p:spPr>
        <p:txBody>
          <a:bodyPr/>
          <a:lstStyle>
            <a:lvl1pPr marL="377143" indent="-316395" defTabSz="321457">
              <a:lnSpc>
                <a:spcPct val="120000"/>
              </a:lnSpc>
              <a:buFont typeface="Arial" panose="020B0604020202020204" pitchFamily="34" charset="0"/>
              <a:buChar char="̶"/>
              <a:defRPr/>
            </a:lvl1pPr>
            <a:lvl2pPr marL="822627" indent="-316395">
              <a:lnSpc>
                <a:spcPct val="120000"/>
              </a:lnSpc>
              <a:defRPr/>
            </a:lvl2pPr>
            <a:lvl3pPr marL="1235206" indent="-316395" defTabSz="321457">
              <a:lnSpc>
                <a:spcPct val="120000"/>
              </a:lnSpc>
              <a:defRPr/>
            </a:lvl3pPr>
            <a:lvl4pPr marL="1637661" indent="-387267" defTabSz="321457">
              <a:lnSpc>
                <a:spcPct val="120000"/>
              </a:lnSpc>
              <a:defRPr/>
            </a:lvl4pPr>
            <a:lvl5pPr marL="2083145" indent="-311333" defTabSz="321457">
              <a:lnSpc>
                <a:spcPct val="120000"/>
              </a:lnSpc>
              <a:buFont typeface="Arial" panose="020B0604020202020204" pitchFamily="34" charset="0"/>
              <a:buChar char="̶"/>
              <a:defRPr/>
            </a:lvl5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dirty="0"/>
          </a:p>
        </p:txBody>
      </p:sp>
      <p:sp>
        <p:nvSpPr>
          <p:cNvPr id="4" name="Date Placeholder 3"/>
          <p:cNvSpPr>
            <a:spLocks noGrp="1"/>
          </p:cNvSpPr>
          <p:nvPr>
            <p:ph type="dt" sz="half" idx="10"/>
          </p:nvPr>
        </p:nvSpPr>
        <p:spPr/>
        <p:txBody>
          <a:bodyPr/>
          <a:lstStyle/>
          <a:p>
            <a:fld id="{4FCCCAF6-1686-4743-9124-83F33F1A0EA9}" type="datetime1">
              <a:rPr lang="en-GB" noProof="0" smtClean="0"/>
              <a:t>11/10/2018</a:t>
            </a:fld>
            <a:endParaRPr lang="en-GB" noProof="0" dirty="0"/>
          </a:p>
        </p:txBody>
      </p:sp>
      <p:sp>
        <p:nvSpPr>
          <p:cNvPr id="5" name="Footer Placeholder 4"/>
          <p:cNvSpPr>
            <a:spLocks noGrp="1"/>
          </p:cNvSpPr>
          <p:nvPr>
            <p:ph type="ftr" sz="quarter" idx="11"/>
          </p:nvPr>
        </p:nvSpPr>
        <p:spPr/>
        <p:txBody>
          <a:bodyPr/>
          <a:lstStyle/>
          <a:p>
            <a:endParaRPr lang="en-GB" noProof="0" dirty="0"/>
          </a:p>
        </p:txBody>
      </p:sp>
      <p:sp>
        <p:nvSpPr>
          <p:cNvPr id="6" name="Slide Number Placeholder 5"/>
          <p:cNvSpPr>
            <a:spLocks noGrp="1"/>
          </p:cNvSpPr>
          <p:nvPr>
            <p:ph type="sldNum" sz="quarter" idx="12"/>
          </p:nvPr>
        </p:nvSpPr>
        <p:spPr/>
        <p:txBody>
          <a:bodyPr/>
          <a:lstStyle/>
          <a:p>
            <a:fld id="{7AE184E0-0BD4-4705-A12B-9B71DDE63301}" type="slidenum">
              <a:rPr lang="en-GB" noProof="0" smtClean="0"/>
              <a:t>‹#›</a:t>
            </a:fld>
            <a:endParaRPr lang="en-GB" noProof="0" dirty="0"/>
          </a:p>
        </p:txBody>
      </p:sp>
    </p:spTree>
    <p:extLst>
      <p:ext uri="{BB962C8B-B14F-4D97-AF65-F5344CB8AC3E}">
        <p14:creationId xmlns:p14="http://schemas.microsoft.com/office/powerpoint/2010/main" val="227989906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itle, Text and Pho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a:t>Click to edit Master title style</a:t>
            </a:r>
            <a:endParaRPr lang="en-GB" noProof="0" dirty="0"/>
          </a:p>
        </p:txBody>
      </p:sp>
      <p:sp>
        <p:nvSpPr>
          <p:cNvPr id="4" name="Date Placeholder 3"/>
          <p:cNvSpPr>
            <a:spLocks noGrp="1"/>
          </p:cNvSpPr>
          <p:nvPr>
            <p:ph type="dt" sz="half" idx="10"/>
          </p:nvPr>
        </p:nvSpPr>
        <p:spPr/>
        <p:txBody>
          <a:bodyPr/>
          <a:lstStyle/>
          <a:p>
            <a:fld id="{B86ADBF0-A618-4E69-83BB-0C41E08702AA}" type="datetime1">
              <a:rPr lang="en-GB" noProof="0" smtClean="0"/>
              <a:t>11/10/2018</a:t>
            </a:fld>
            <a:endParaRPr lang="en-GB" noProof="0" dirty="0"/>
          </a:p>
        </p:txBody>
      </p:sp>
      <p:sp>
        <p:nvSpPr>
          <p:cNvPr id="5" name="Footer Placeholder 4"/>
          <p:cNvSpPr>
            <a:spLocks noGrp="1"/>
          </p:cNvSpPr>
          <p:nvPr>
            <p:ph type="ftr" sz="quarter" idx="11"/>
          </p:nvPr>
        </p:nvSpPr>
        <p:spPr/>
        <p:txBody>
          <a:bodyPr/>
          <a:lstStyle/>
          <a:p>
            <a:endParaRPr lang="en-GB" noProof="0" dirty="0"/>
          </a:p>
        </p:txBody>
      </p:sp>
      <p:sp>
        <p:nvSpPr>
          <p:cNvPr id="8" name="Picture Placeholder 7"/>
          <p:cNvSpPr>
            <a:spLocks noGrp="1"/>
          </p:cNvSpPr>
          <p:nvPr>
            <p:ph type="pic" sz="quarter" idx="13" hasCustomPrompt="1"/>
          </p:nvPr>
        </p:nvSpPr>
        <p:spPr>
          <a:xfrm>
            <a:off x="7105117" y="964630"/>
            <a:ext cx="4429958" cy="4568906"/>
          </a:xfrm>
        </p:spPr>
        <p:txBody>
          <a:bodyPr/>
          <a:lstStyle>
            <a:lvl1pPr>
              <a:defRPr>
                <a:solidFill>
                  <a:schemeClr val="bg1">
                    <a:lumMod val="50000"/>
                  </a:schemeClr>
                </a:solidFill>
              </a:defRPr>
            </a:lvl1pPr>
          </a:lstStyle>
          <a:p>
            <a:r>
              <a:rPr lang="en-GB" noProof="0" dirty="0"/>
              <a:t>Photo</a:t>
            </a:r>
          </a:p>
        </p:txBody>
      </p:sp>
      <p:sp>
        <p:nvSpPr>
          <p:cNvPr id="9" name="Slide Number Placeholder 5"/>
          <p:cNvSpPr>
            <a:spLocks noGrp="1"/>
          </p:cNvSpPr>
          <p:nvPr>
            <p:ph type="sldNum" sz="quarter" idx="4"/>
          </p:nvPr>
        </p:nvSpPr>
        <p:spPr>
          <a:xfrm>
            <a:off x="10962754" y="6292057"/>
            <a:ext cx="648236" cy="365125"/>
          </a:xfrm>
          <a:prstGeom prst="rect">
            <a:avLst/>
          </a:prstGeom>
        </p:spPr>
        <p:txBody>
          <a:bodyPr vert="horz" lIns="91440" tIns="45720" rIns="91440" bIns="45720" rtlCol="0" anchor="ctr"/>
          <a:lstStyle>
            <a:lvl1pPr algn="r">
              <a:defRPr sz="1200">
                <a:solidFill>
                  <a:srgbClr val="1E64C8"/>
                </a:solidFill>
              </a:defRPr>
            </a:lvl1pPr>
          </a:lstStyle>
          <a:p>
            <a:fld id="{7AE184E0-0BD4-4705-A12B-9B71DDE63301}" type="slidenum">
              <a:rPr lang="en-GB" noProof="0" smtClean="0"/>
              <a:pPr/>
              <a:t>‹#›</a:t>
            </a:fld>
            <a:endParaRPr lang="en-GB" noProof="0" dirty="0"/>
          </a:p>
        </p:txBody>
      </p:sp>
      <p:sp>
        <p:nvSpPr>
          <p:cNvPr id="12" name="Content Placeholder 2"/>
          <p:cNvSpPr>
            <a:spLocks noGrp="1"/>
          </p:cNvSpPr>
          <p:nvPr>
            <p:ph idx="1"/>
          </p:nvPr>
        </p:nvSpPr>
        <p:spPr>
          <a:xfrm>
            <a:off x="587725" y="839787"/>
            <a:ext cx="5936144" cy="4708125"/>
          </a:xfrm>
        </p:spPr>
        <p:txBody>
          <a:bodyPr/>
          <a:lstStyle>
            <a:lvl1pPr defTabSz="321457">
              <a:lnSpc>
                <a:spcPct val="120000"/>
              </a:lnSpc>
              <a:defRPr/>
            </a:lvl1pPr>
            <a:lvl2pPr>
              <a:lnSpc>
                <a:spcPct val="120000"/>
              </a:lnSpc>
              <a:defRPr/>
            </a:lvl2pPr>
            <a:lvl3pPr defTabSz="321457">
              <a:lnSpc>
                <a:spcPct val="120000"/>
              </a:lnSpc>
              <a:defRPr/>
            </a:lvl3pPr>
            <a:lvl4pPr defTabSz="321457">
              <a:lnSpc>
                <a:spcPct val="120000"/>
              </a:lnSpc>
              <a:defRPr/>
            </a:lvl4pPr>
            <a:lvl5pPr defTabSz="321457">
              <a:lnSpc>
                <a:spcPct val="120000"/>
              </a:lnSpc>
              <a:defRPr/>
            </a:lvl5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dirty="0"/>
          </a:p>
        </p:txBody>
      </p:sp>
    </p:spTree>
    <p:extLst>
      <p:ext uri="{BB962C8B-B14F-4D97-AF65-F5344CB8AC3E}">
        <p14:creationId xmlns:p14="http://schemas.microsoft.com/office/powerpoint/2010/main" val="102984124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itle and Pho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a:t>Click to edit Master title style</a:t>
            </a:r>
            <a:endParaRPr lang="en-GB" noProof="0" dirty="0"/>
          </a:p>
        </p:txBody>
      </p:sp>
      <p:sp>
        <p:nvSpPr>
          <p:cNvPr id="3" name="Date Placeholder 2"/>
          <p:cNvSpPr>
            <a:spLocks noGrp="1"/>
          </p:cNvSpPr>
          <p:nvPr>
            <p:ph type="dt" sz="half" idx="10"/>
          </p:nvPr>
        </p:nvSpPr>
        <p:spPr/>
        <p:txBody>
          <a:bodyPr/>
          <a:lstStyle/>
          <a:p>
            <a:fld id="{F2443E58-CDC3-4782-B82C-4D381C795B98}" type="datetime1">
              <a:rPr lang="en-GB" noProof="0" smtClean="0"/>
              <a:t>11/10/2018</a:t>
            </a:fld>
            <a:endParaRPr lang="en-GB" noProof="0" dirty="0"/>
          </a:p>
        </p:txBody>
      </p:sp>
      <p:sp>
        <p:nvSpPr>
          <p:cNvPr id="4" name="Footer Placeholder 3"/>
          <p:cNvSpPr>
            <a:spLocks noGrp="1"/>
          </p:cNvSpPr>
          <p:nvPr>
            <p:ph type="ftr" sz="quarter" idx="11"/>
          </p:nvPr>
        </p:nvSpPr>
        <p:spPr/>
        <p:txBody>
          <a:bodyPr/>
          <a:lstStyle/>
          <a:p>
            <a:endParaRPr lang="en-GB" noProof="0" dirty="0"/>
          </a:p>
        </p:txBody>
      </p:sp>
      <p:sp>
        <p:nvSpPr>
          <p:cNvPr id="5" name="Slide Number Placeholder 4"/>
          <p:cNvSpPr>
            <a:spLocks noGrp="1"/>
          </p:cNvSpPr>
          <p:nvPr>
            <p:ph type="sldNum" sz="quarter" idx="12"/>
          </p:nvPr>
        </p:nvSpPr>
        <p:spPr/>
        <p:txBody>
          <a:bodyPr/>
          <a:lstStyle/>
          <a:p>
            <a:fld id="{7AE184E0-0BD4-4705-A12B-9B71DDE63301}" type="slidenum">
              <a:rPr lang="en-GB" noProof="0" smtClean="0"/>
              <a:t>‹#›</a:t>
            </a:fld>
            <a:endParaRPr lang="en-GB" noProof="0" dirty="0"/>
          </a:p>
        </p:txBody>
      </p:sp>
      <p:sp>
        <p:nvSpPr>
          <p:cNvPr id="7" name="Picture Placeholder 6"/>
          <p:cNvSpPr>
            <a:spLocks noGrp="1"/>
          </p:cNvSpPr>
          <p:nvPr>
            <p:ph type="pic" sz="quarter" idx="13" hasCustomPrompt="1"/>
          </p:nvPr>
        </p:nvSpPr>
        <p:spPr>
          <a:xfrm>
            <a:off x="669443" y="964406"/>
            <a:ext cx="10885039" cy="4571438"/>
          </a:xfrm>
        </p:spPr>
        <p:txBody>
          <a:bodyPr/>
          <a:lstStyle>
            <a:lvl1pPr>
              <a:defRPr>
                <a:solidFill>
                  <a:schemeClr val="bg1">
                    <a:lumMod val="50000"/>
                  </a:schemeClr>
                </a:solidFill>
              </a:defRPr>
            </a:lvl1pPr>
          </a:lstStyle>
          <a:p>
            <a:r>
              <a:rPr lang="en-GB" noProof="0" dirty="0"/>
              <a:t>Photo</a:t>
            </a:r>
          </a:p>
        </p:txBody>
      </p:sp>
    </p:spTree>
    <p:extLst>
      <p:ext uri="{BB962C8B-B14F-4D97-AF65-F5344CB8AC3E}">
        <p14:creationId xmlns:p14="http://schemas.microsoft.com/office/powerpoint/2010/main" val="108248591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Photo Only">
    <p:bg>
      <p:bgPr>
        <a:solidFill>
          <a:schemeClr val="bg1"/>
        </a:solidFill>
        <a:effectLst/>
      </p:bgPr>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D3465D1-804F-429B-83CD-3EFA8410E123}" type="datetime1">
              <a:rPr lang="en-GB" smtClean="0"/>
              <a:t>11/10/2018</a:t>
            </a:fld>
            <a:endParaRPr lang="en-GB"/>
          </a:p>
        </p:txBody>
      </p:sp>
      <p:sp>
        <p:nvSpPr>
          <p:cNvPr id="3" name="Footer Placeholder 2"/>
          <p:cNvSpPr>
            <a:spLocks noGrp="1"/>
          </p:cNvSpPr>
          <p:nvPr>
            <p:ph type="ftr" sz="quarter" idx="11"/>
          </p:nvPr>
        </p:nvSpPr>
        <p:spPr/>
        <p:txBody>
          <a:bodyPr/>
          <a:lstStyle/>
          <a:p>
            <a:endParaRPr lang="en-GB"/>
          </a:p>
        </p:txBody>
      </p:sp>
      <p:sp>
        <p:nvSpPr>
          <p:cNvPr id="7" name="Covering Background"/>
          <p:cNvSpPr/>
          <p:nvPr userDrawn="1"/>
        </p:nvSpPr>
        <p:spPr>
          <a:xfrm>
            <a:off x="-1" y="0"/>
            <a:ext cx="12191244" cy="6858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66"/>
          </a:p>
        </p:txBody>
      </p:sp>
      <p:sp>
        <p:nvSpPr>
          <p:cNvPr id="6" name="Picture Placeholder 5"/>
          <p:cNvSpPr>
            <a:spLocks noGrp="1"/>
          </p:cNvSpPr>
          <p:nvPr>
            <p:ph type="pic" sz="quarter" idx="12" hasCustomPrompt="1"/>
          </p:nvPr>
        </p:nvSpPr>
        <p:spPr>
          <a:xfrm>
            <a:off x="-1" y="0"/>
            <a:ext cx="12191244" cy="6858000"/>
          </a:xfrm>
        </p:spPr>
        <p:txBody>
          <a:bodyPr/>
          <a:lstStyle>
            <a:lvl1pPr>
              <a:defRPr>
                <a:solidFill>
                  <a:schemeClr val="bg1">
                    <a:lumMod val="50000"/>
                  </a:schemeClr>
                </a:solidFill>
              </a:defRPr>
            </a:lvl1pPr>
          </a:lstStyle>
          <a:p>
            <a:r>
              <a:rPr lang="en-GB" noProof="0" dirty="0"/>
              <a:t>Photo</a:t>
            </a:r>
          </a:p>
        </p:txBody>
      </p:sp>
    </p:spTree>
    <p:extLst>
      <p:ext uri="{BB962C8B-B14F-4D97-AF65-F5344CB8AC3E}">
        <p14:creationId xmlns:p14="http://schemas.microsoft.com/office/powerpoint/2010/main" val="19510327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6085806-A424-4564-A30F-57D0E23F16EB}" type="datetimeFigureOut">
              <a:rPr lang="en-US" smtClean="0"/>
              <a:t>10/11/2018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CC9E66-579A-4A7E-9335-18A731F596C9}" type="slidenum">
              <a:rPr lang="en-US" smtClean="0"/>
              <a:t>‹#›</a:t>
            </a:fld>
            <a:endParaRPr lang="en-US"/>
          </a:p>
        </p:txBody>
      </p:sp>
    </p:spTree>
    <p:extLst>
      <p:ext uri="{BB962C8B-B14F-4D97-AF65-F5344CB8AC3E}">
        <p14:creationId xmlns:p14="http://schemas.microsoft.com/office/powerpoint/2010/main" val="187822267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losing Slide">
    <p:spTree>
      <p:nvGrpSpPr>
        <p:cNvPr id="1" name=""/>
        <p:cNvGrpSpPr/>
        <p:nvPr/>
      </p:nvGrpSpPr>
      <p:grpSpPr>
        <a:xfrm>
          <a:off x="0" y="0"/>
          <a:ext cx="0" cy="0"/>
          <a:chOff x="0" y="0"/>
          <a:chExt cx="0" cy="0"/>
        </a:xfrm>
      </p:grpSpPr>
      <p:sp>
        <p:nvSpPr>
          <p:cNvPr id="7" name="Rectangle 6"/>
          <p:cNvSpPr/>
          <p:nvPr userDrawn="1"/>
        </p:nvSpPr>
        <p:spPr>
          <a:xfrm>
            <a:off x="642977" y="979594"/>
            <a:ext cx="11549023" cy="4573969"/>
          </a:xfrm>
          <a:prstGeom prst="rect">
            <a:avLst/>
          </a:prstGeom>
          <a:solidFill>
            <a:srgbClr val="1E64C8"/>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66" noProof="0" dirty="0"/>
          </a:p>
        </p:txBody>
      </p:sp>
      <p:sp>
        <p:nvSpPr>
          <p:cNvPr id="2" name="Title 1"/>
          <p:cNvSpPr>
            <a:spLocks noGrp="1"/>
          </p:cNvSpPr>
          <p:nvPr>
            <p:ph type="ctrTitle" hasCustomPrompt="1"/>
          </p:nvPr>
        </p:nvSpPr>
        <p:spPr bwMode="white">
          <a:xfrm>
            <a:off x="907842" y="1225716"/>
            <a:ext cx="10676456" cy="4056750"/>
          </a:xfrm>
        </p:spPr>
        <p:txBody>
          <a:bodyPr anchor="t" anchorCtr="0">
            <a:noAutofit/>
          </a:bodyPr>
          <a:lstStyle>
            <a:lvl1pPr algn="l">
              <a:lnSpc>
                <a:spcPts val="2461"/>
              </a:lnSpc>
              <a:defRPr sz="1758" u="none" cap="none" baseline="0">
                <a:solidFill>
                  <a:schemeClr val="bg1"/>
                </a:solidFill>
                <a:uFill>
                  <a:solidFill>
                    <a:schemeClr val="bg1"/>
                  </a:solidFill>
                </a:uFill>
                <a:latin typeface="+mn-lt"/>
              </a:defRPr>
            </a:lvl1pPr>
          </a:lstStyle>
          <a:p>
            <a:r>
              <a:rPr lang="en-GB" noProof="0" dirty="0"/>
              <a:t>Click to add presenters </a:t>
            </a:r>
            <a:r>
              <a:rPr lang="en-GB" noProof="0"/>
              <a:t>contact data</a:t>
            </a:r>
            <a:endParaRPr lang="en-GB" noProof="0" dirty="0"/>
          </a:p>
        </p:txBody>
      </p:sp>
      <p:sp>
        <p:nvSpPr>
          <p:cNvPr id="8" name="Titles positoning box" hidden="1"/>
          <p:cNvSpPr/>
          <p:nvPr userDrawn="1"/>
        </p:nvSpPr>
        <p:spPr>
          <a:xfrm>
            <a:off x="964465" y="1285875"/>
            <a:ext cx="10555957" cy="4218581"/>
          </a:xfrm>
          <a:prstGeom prst="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66"/>
          </a:p>
        </p:txBody>
      </p:sp>
      <p:sp>
        <p:nvSpPr>
          <p:cNvPr id="11" name="Tijdelijke aanduiding voor tekst 4"/>
          <p:cNvSpPr>
            <a:spLocks noGrp="1"/>
          </p:cNvSpPr>
          <p:nvPr>
            <p:ph type="body" sz="quarter" idx="10" hasCustomPrompt="1"/>
          </p:nvPr>
        </p:nvSpPr>
        <p:spPr bwMode="white">
          <a:xfrm>
            <a:off x="6480395" y="2176875"/>
            <a:ext cx="5103311" cy="1207947"/>
          </a:xfrm>
        </p:spPr>
        <p:txBody>
          <a:bodyPr>
            <a:normAutofit/>
          </a:bodyPr>
          <a:lstStyle>
            <a:lvl1pPr>
              <a:lnSpc>
                <a:spcPts val="2461"/>
              </a:lnSpc>
              <a:defRPr sz="1687">
                <a:solidFill>
                  <a:schemeClr val="bg1"/>
                </a:solidFill>
              </a:defRPr>
            </a:lvl1pPr>
          </a:lstStyle>
          <a:p>
            <a:pPr lvl="0"/>
            <a:r>
              <a:rPr lang="en-GB" noProof="0" dirty="0"/>
              <a:t>Click to add social media names</a:t>
            </a:r>
            <a:endParaRPr lang="nl-NL" dirty="0"/>
          </a:p>
        </p:txBody>
      </p:sp>
      <p:pic>
        <p:nvPicPr>
          <p:cNvPr id="15" name="Afbeelding 1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26551" y="0"/>
            <a:ext cx="2286011" cy="979594"/>
          </a:xfrm>
          <a:prstGeom prst="rect">
            <a:avLst/>
          </a:prstGeom>
        </p:spPr>
      </p:pic>
    </p:spTree>
    <p:extLst>
      <p:ext uri="{BB962C8B-B14F-4D97-AF65-F5344CB8AC3E}">
        <p14:creationId xmlns:p14="http://schemas.microsoft.com/office/powerpoint/2010/main" val="772129085"/>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6085806-A424-4564-A30F-57D0E23F16EB}" type="datetimeFigureOut">
              <a:rPr lang="en-US" smtClean="0"/>
              <a:t>10/11/2018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CC9E66-579A-4A7E-9335-18A731F596C9}" type="slidenum">
              <a:rPr lang="en-US" smtClean="0"/>
              <a:t>‹#›</a:t>
            </a:fld>
            <a:endParaRPr lang="en-US"/>
          </a:p>
        </p:txBody>
      </p:sp>
    </p:spTree>
    <p:extLst>
      <p:ext uri="{BB962C8B-B14F-4D97-AF65-F5344CB8AC3E}">
        <p14:creationId xmlns:p14="http://schemas.microsoft.com/office/powerpoint/2010/main" val="27322204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6085806-A424-4564-A30F-57D0E23F16EB}" type="datetimeFigureOut">
              <a:rPr lang="en-US" smtClean="0"/>
              <a:t>10/11/2018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8CC9E66-579A-4A7E-9335-18A731F596C9}" type="slidenum">
              <a:rPr lang="en-US" smtClean="0"/>
              <a:t>‹#›</a:t>
            </a:fld>
            <a:endParaRPr lang="en-US"/>
          </a:p>
        </p:txBody>
      </p:sp>
    </p:spTree>
    <p:extLst>
      <p:ext uri="{BB962C8B-B14F-4D97-AF65-F5344CB8AC3E}">
        <p14:creationId xmlns:p14="http://schemas.microsoft.com/office/powerpoint/2010/main" val="16287255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6085806-A424-4564-A30F-57D0E23F16EB}" type="datetimeFigureOut">
              <a:rPr lang="en-US" smtClean="0"/>
              <a:t>10/11/2018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8CC9E66-579A-4A7E-9335-18A731F596C9}" type="slidenum">
              <a:rPr lang="en-US" smtClean="0"/>
              <a:t>‹#›</a:t>
            </a:fld>
            <a:endParaRPr lang="en-US"/>
          </a:p>
        </p:txBody>
      </p:sp>
    </p:spTree>
    <p:extLst>
      <p:ext uri="{BB962C8B-B14F-4D97-AF65-F5344CB8AC3E}">
        <p14:creationId xmlns:p14="http://schemas.microsoft.com/office/powerpoint/2010/main" val="27926379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6085806-A424-4564-A30F-57D0E23F16EB}" type="datetimeFigureOut">
              <a:rPr lang="en-US" smtClean="0"/>
              <a:t>10/11/2018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8CC9E66-579A-4A7E-9335-18A731F596C9}" type="slidenum">
              <a:rPr lang="en-US" smtClean="0"/>
              <a:t>‹#›</a:t>
            </a:fld>
            <a:endParaRPr lang="en-US"/>
          </a:p>
        </p:txBody>
      </p:sp>
    </p:spTree>
    <p:extLst>
      <p:ext uri="{BB962C8B-B14F-4D97-AF65-F5344CB8AC3E}">
        <p14:creationId xmlns:p14="http://schemas.microsoft.com/office/powerpoint/2010/main" val="28391886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6085806-A424-4564-A30F-57D0E23F16EB}" type="datetimeFigureOut">
              <a:rPr lang="en-US" smtClean="0"/>
              <a:t>10/11/2018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8CC9E66-579A-4A7E-9335-18A731F596C9}" type="slidenum">
              <a:rPr lang="en-US" smtClean="0"/>
              <a:t>‹#›</a:t>
            </a:fld>
            <a:endParaRPr lang="en-US"/>
          </a:p>
        </p:txBody>
      </p:sp>
    </p:spTree>
    <p:extLst>
      <p:ext uri="{BB962C8B-B14F-4D97-AF65-F5344CB8AC3E}">
        <p14:creationId xmlns:p14="http://schemas.microsoft.com/office/powerpoint/2010/main" val="30711856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6085806-A424-4564-A30F-57D0E23F16EB}" type="datetimeFigureOut">
              <a:rPr lang="en-US" smtClean="0"/>
              <a:t>10/11/2018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8CC9E66-579A-4A7E-9335-18A731F596C9}" type="slidenum">
              <a:rPr lang="en-US" smtClean="0"/>
              <a:t>‹#›</a:t>
            </a:fld>
            <a:endParaRPr lang="en-US"/>
          </a:p>
        </p:txBody>
      </p:sp>
    </p:spTree>
    <p:extLst>
      <p:ext uri="{BB962C8B-B14F-4D97-AF65-F5344CB8AC3E}">
        <p14:creationId xmlns:p14="http://schemas.microsoft.com/office/powerpoint/2010/main" val="18066478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6085806-A424-4564-A30F-57D0E23F16EB}" type="datetimeFigureOut">
              <a:rPr lang="en-US" smtClean="0"/>
              <a:t>10/11/2018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8CC9E66-579A-4A7E-9335-18A731F596C9}" type="slidenum">
              <a:rPr lang="en-US" smtClean="0"/>
              <a:t>‹#›</a:t>
            </a:fld>
            <a:endParaRPr lang="en-US"/>
          </a:p>
        </p:txBody>
      </p:sp>
    </p:spTree>
    <p:extLst>
      <p:ext uri="{BB962C8B-B14F-4D97-AF65-F5344CB8AC3E}">
        <p14:creationId xmlns:p14="http://schemas.microsoft.com/office/powerpoint/2010/main" val="31153657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5" Type="http://schemas.openxmlformats.org/officeDocument/2006/relationships/slideLayout" Target="../slideLayouts/slideLayout17.xml"/><Relationship Id="rId10" Type="http://schemas.openxmlformats.org/officeDocument/2006/relationships/image" Target="../media/image2.png"/><Relationship Id="rId4" Type="http://schemas.openxmlformats.org/officeDocument/2006/relationships/slideLayout" Target="../slideLayouts/slideLayout16.xml"/><Relationship Id="rId9"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6085806-A424-4564-A30F-57D0E23F16EB}" type="datetimeFigureOut">
              <a:rPr lang="en-US" smtClean="0"/>
              <a:t>10/11/2018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8CC9E66-579A-4A7E-9335-18A731F596C9}" type="slidenum">
              <a:rPr lang="en-US" smtClean="0"/>
              <a:t>‹#›</a:t>
            </a:fld>
            <a:endParaRPr lang="en-US"/>
          </a:p>
        </p:txBody>
      </p:sp>
    </p:spTree>
    <p:extLst>
      <p:ext uri="{BB962C8B-B14F-4D97-AF65-F5344CB8AC3E}">
        <p14:creationId xmlns:p14="http://schemas.microsoft.com/office/powerpoint/2010/main" val="32060769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3713" y="95643"/>
            <a:ext cx="11043450" cy="607284"/>
          </a:xfrm>
          <a:prstGeom prst="rect">
            <a:avLst/>
          </a:prstGeom>
        </p:spPr>
        <p:txBody>
          <a:bodyPr vert="horz" lIns="91440" tIns="45720" rIns="91440" bIns="45720" rtlCol="0" anchor="b" anchorCtr="0">
            <a:noAutofit/>
          </a:bodyPr>
          <a:lstStyle/>
          <a:p>
            <a:r>
              <a:rPr lang="en-US" noProof="0"/>
              <a:t>Click to edit Master title style</a:t>
            </a:r>
            <a:endParaRPr lang="en-GB" noProof="0" dirty="0"/>
          </a:p>
        </p:txBody>
      </p:sp>
      <p:sp>
        <p:nvSpPr>
          <p:cNvPr id="3" name="Text Placeholder 2"/>
          <p:cNvSpPr>
            <a:spLocks noGrp="1"/>
          </p:cNvSpPr>
          <p:nvPr>
            <p:ph type="body" idx="1"/>
          </p:nvPr>
        </p:nvSpPr>
        <p:spPr>
          <a:xfrm>
            <a:off x="587726" y="839787"/>
            <a:ext cx="11039437" cy="4708125"/>
          </a:xfrm>
          <a:prstGeom prst="rect">
            <a:avLst/>
          </a:prstGeom>
        </p:spPr>
        <p:txBody>
          <a:bodyPr vert="horz" lIns="91440" tIns="45720" rIns="91440" bIns="45720" rtlCol="0">
            <a:normAutofit/>
          </a:body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dirty="0"/>
          </a:p>
        </p:txBody>
      </p:sp>
      <p:sp>
        <p:nvSpPr>
          <p:cNvPr id="4" name="Date Placeholder 3"/>
          <p:cNvSpPr>
            <a:spLocks noGrp="1"/>
          </p:cNvSpPr>
          <p:nvPr>
            <p:ph type="dt" sz="half" idx="2"/>
          </p:nvPr>
        </p:nvSpPr>
        <p:spPr>
          <a:xfrm>
            <a:off x="2863577" y="6292057"/>
            <a:ext cx="1615828"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34BA3CA-1064-434F-B179-AB3B0298C0D6}" type="datetime1">
              <a:rPr lang="en-GB" noProof="0" smtClean="0"/>
              <a:t>11/10/2018</a:t>
            </a:fld>
            <a:endParaRPr lang="en-GB" noProof="0" dirty="0"/>
          </a:p>
        </p:txBody>
      </p:sp>
      <p:sp>
        <p:nvSpPr>
          <p:cNvPr id="5" name="Footer Placeholder 4"/>
          <p:cNvSpPr>
            <a:spLocks noGrp="1"/>
          </p:cNvSpPr>
          <p:nvPr>
            <p:ph type="ftr" sz="quarter" idx="3"/>
          </p:nvPr>
        </p:nvSpPr>
        <p:spPr>
          <a:xfrm>
            <a:off x="4788740" y="6324204"/>
            <a:ext cx="5873958" cy="307921"/>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noProof="0" dirty="0"/>
          </a:p>
        </p:txBody>
      </p:sp>
      <p:sp>
        <p:nvSpPr>
          <p:cNvPr id="6" name="Slide Number Placeholder 5"/>
          <p:cNvSpPr>
            <a:spLocks noGrp="1"/>
          </p:cNvSpPr>
          <p:nvPr>
            <p:ph type="sldNum" sz="quarter" idx="4"/>
          </p:nvPr>
        </p:nvSpPr>
        <p:spPr>
          <a:xfrm>
            <a:off x="10962754" y="6292057"/>
            <a:ext cx="648236" cy="365125"/>
          </a:xfrm>
          <a:prstGeom prst="rect">
            <a:avLst/>
          </a:prstGeom>
        </p:spPr>
        <p:txBody>
          <a:bodyPr vert="horz" lIns="91440" tIns="45720" rIns="91440" bIns="45720" rtlCol="0" anchor="ctr"/>
          <a:lstStyle>
            <a:lvl1pPr algn="r">
              <a:defRPr sz="1200">
                <a:solidFill>
                  <a:srgbClr val="1E64C8"/>
                </a:solidFill>
              </a:defRPr>
            </a:lvl1pPr>
          </a:lstStyle>
          <a:p>
            <a:fld id="{7AE184E0-0BD4-4705-A12B-9B71DDE63301}" type="slidenum">
              <a:rPr lang="en-GB" noProof="0" smtClean="0"/>
              <a:pPr/>
              <a:t>‹#›</a:t>
            </a:fld>
            <a:endParaRPr lang="en-GB" noProof="0" dirty="0"/>
          </a:p>
        </p:txBody>
      </p:sp>
      <p:sp>
        <p:nvSpPr>
          <p:cNvPr id="7" name="Title positioning box" hidden="1"/>
          <p:cNvSpPr/>
          <p:nvPr userDrawn="1"/>
        </p:nvSpPr>
        <p:spPr>
          <a:xfrm>
            <a:off x="652023" y="258187"/>
            <a:ext cx="10885039" cy="325997"/>
          </a:xfrm>
          <a:prstGeom prst="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66"/>
          </a:p>
        </p:txBody>
      </p:sp>
      <p:sp>
        <p:nvSpPr>
          <p:cNvPr id="8" name="Text positoning box" hidden="1"/>
          <p:cNvSpPr/>
          <p:nvPr userDrawn="1"/>
        </p:nvSpPr>
        <p:spPr>
          <a:xfrm>
            <a:off x="652023" y="1113750"/>
            <a:ext cx="5786791" cy="4429688"/>
          </a:xfrm>
          <a:prstGeom prst="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66"/>
          </a:p>
        </p:txBody>
      </p:sp>
      <p:sp>
        <p:nvSpPr>
          <p:cNvPr id="9" name="Logo positioning box" hidden="1"/>
          <p:cNvSpPr/>
          <p:nvPr userDrawn="1"/>
        </p:nvSpPr>
        <p:spPr>
          <a:xfrm flipV="1">
            <a:off x="653103" y="5539811"/>
            <a:ext cx="10883960" cy="995873"/>
          </a:xfrm>
          <a:prstGeom prst="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66"/>
          </a:p>
        </p:txBody>
      </p:sp>
      <p:sp>
        <p:nvSpPr>
          <p:cNvPr id="12" name="Text positoning box" hidden="1"/>
          <p:cNvSpPr/>
          <p:nvPr userDrawn="1"/>
        </p:nvSpPr>
        <p:spPr>
          <a:xfrm>
            <a:off x="6449530" y="1113750"/>
            <a:ext cx="642977" cy="4429688"/>
          </a:xfrm>
          <a:prstGeom prst="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66"/>
          </a:p>
        </p:txBody>
      </p:sp>
      <p:sp>
        <p:nvSpPr>
          <p:cNvPr id="13" name="Text positoning box" hidden="1"/>
          <p:cNvSpPr/>
          <p:nvPr userDrawn="1"/>
        </p:nvSpPr>
        <p:spPr>
          <a:xfrm>
            <a:off x="7101553" y="953691"/>
            <a:ext cx="4435509" cy="4589747"/>
          </a:xfrm>
          <a:prstGeom prst="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66"/>
          </a:p>
        </p:txBody>
      </p:sp>
      <p:pic>
        <p:nvPicPr>
          <p:cNvPr id="10" name="Logo EN"/>
          <p:cNvPicPr>
            <a:picLocks noChangeAspect="1"/>
          </p:cNvPicPr>
          <p:nvPr userDrawn="1"/>
        </p:nvPicPr>
        <p:blipFill>
          <a:blip r:embed="rId10" cstate="print">
            <a:extLst>
              <a:ext uri="{28A0092B-C50C-407E-A947-70E740481C1C}">
                <a14:useLocalDpi xmlns:a14="http://schemas.microsoft.com/office/drawing/2010/main" val="0"/>
              </a:ext>
            </a:extLst>
          </a:blip>
          <a:stretch>
            <a:fillRect/>
          </a:stretch>
        </p:blipFill>
        <p:spPr>
          <a:xfrm>
            <a:off x="321489" y="5561142"/>
            <a:ext cx="1622630" cy="1298547"/>
          </a:xfrm>
          <a:prstGeom prst="rect">
            <a:avLst/>
          </a:prstGeom>
        </p:spPr>
      </p:pic>
    </p:spTree>
    <p:extLst>
      <p:ext uri="{BB962C8B-B14F-4D97-AF65-F5344CB8AC3E}">
        <p14:creationId xmlns:p14="http://schemas.microsoft.com/office/powerpoint/2010/main" val="2820842829"/>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Lst>
  <p:hf hdr="0" ftr="0" dt="0"/>
  <p:txStyles>
    <p:titleStyle>
      <a:lvl1pPr algn="l" defTabSz="914289" rtl="0" eaLnBrk="1" latinLnBrk="0" hangingPunct="1">
        <a:lnSpc>
          <a:spcPct val="90000"/>
        </a:lnSpc>
        <a:spcBef>
          <a:spcPct val="0"/>
        </a:spcBef>
        <a:buNone/>
        <a:defRPr sz="3797" u="sng" kern="1200" cap="all" baseline="0">
          <a:solidFill>
            <a:srgbClr val="1E64C8"/>
          </a:solidFill>
          <a:uFill>
            <a:solidFill>
              <a:srgbClr val="1E64C8"/>
            </a:solidFill>
          </a:uFill>
          <a:latin typeface="+mj-lt"/>
          <a:ea typeface="+mj-ea"/>
          <a:cs typeface="+mj-cs"/>
        </a:defRPr>
      </a:lvl1pPr>
    </p:titleStyle>
    <p:bodyStyle>
      <a:lvl1pPr marL="0" indent="0" algn="l" defTabSz="914289" rtl="0" eaLnBrk="1" latinLnBrk="0" hangingPunct="1">
        <a:lnSpc>
          <a:spcPct val="120000"/>
        </a:lnSpc>
        <a:spcBef>
          <a:spcPts val="0"/>
        </a:spcBef>
        <a:buFont typeface="Arial" panose="020B0604020202020204" pitchFamily="34" charset="0"/>
        <a:buNone/>
        <a:defRPr sz="3375" kern="1200">
          <a:solidFill>
            <a:schemeClr val="tx1"/>
          </a:solidFill>
          <a:latin typeface="+mn-lt"/>
          <a:ea typeface="+mn-ea"/>
          <a:cs typeface="+mn-cs"/>
        </a:defRPr>
      </a:lvl1pPr>
      <a:lvl2pPr marL="321457" indent="-253116" algn="l" defTabSz="321457" rtl="0" eaLnBrk="1" latinLnBrk="0" hangingPunct="1">
        <a:lnSpc>
          <a:spcPct val="120000"/>
        </a:lnSpc>
        <a:spcBef>
          <a:spcPts val="0"/>
        </a:spcBef>
        <a:buFont typeface="Arial" panose="020B0604020202020204" pitchFamily="34" charset="0"/>
        <a:buChar char="̶"/>
        <a:tabLst/>
        <a:defRPr sz="3375" kern="1200">
          <a:solidFill>
            <a:schemeClr val="tx1"/>
          </a:solidFill>
          <a:latin typeface="+mn-lt"/>
          <a:ea typeface="+mn-ea"/>
          <a:cs typeface="+mn-cs"/>
        </a:defRPr>
      </a:lvl2pPr>
      <a:lvl3pPr marL="632869" indent="-322574" algn="l" defTabSz="914289" rtl="0" eaLnBrk="1" latinLnBrk="0" hangingPunct="1">
        <a:lnSpc>
          <a:spcPct val="120000"/>
        </a:lnSpc>
        <a:spcBef>
          <a:spcPts val="0"/>
        </a:spcBef>
        <a:buFont typeface="Arial" panose="020B0604020202020204" pitchFamily="34" charset="0"/>
        <a:buChar char="‒"/>
        <a:defRPr sz="3375" kern="1200">
          <a:solidFill>
            <a:schemeClr val="tx1"/>
          </a:solidFill>
          <a:latin typeface="+mn-lt"/>
          <a:ea typeface="+mn-ea"/>
          <a:cs typeface="+mn-cs"/>
        </a:defRPr>
      </a:lvl3pPr>
      <a:lvl4pPr marL="1013483" indent="-380615" algn="l" defTabSz="914289" rtl="0" eaLnBrk="1" latinLnBrk="0" hangingPunct="1">
        <a:lnSpc>
          <a:spcPct val="120000"/>
        </a:lnSpc>
        <a:spcBef>
          <a:spcPts val="0"/>
        </a:spcBef>
        <a:buFont typeface="Arial" panose="020B0604020202020204" pitchFamily="34" charset="0"/>
        <a:buChar char="‒"/>
        <a:defRPr sz="3375" kern="1200">
          <a:solidFill>
            <a:schemeClr val="tx1"/>
          </a:solidFill>
          <a:latin typeface="+mn-lt"/>
          <a:ea typeface="+mn-ea"/>
          <a:cs typeface="+mn-cs"/>
        </a:defRPr>
      </a:lvl4pPr>
      <a:lvl5pPr marL="1828289" indent="-814805" algn="l" defTabSz="914289" rtl="0" eaLnBrk="1" latinLnBrk="0" hangingPunct="1">
        <a:lnSpc>
          <a:spcPct val="120000"/>
        </a:lnSpc>
        <a:spcBef>
          <a:spcPts val="0"/>
        </a:spcBef>
        <a:buFont typeface="Arial" panose="020B0604020202020204" pitchFamily="34" charset="0"/>
        <a:buNone/>
        <a:defRPr sz="3375" kern="1200">
          <a:solidFill>
            <a:schemeClr val="tx1"/>
          </a:solidFill>
          <a:latin typeface="+mn-lt"/>
          <a:ea typeface="+mn-ea"/>
          <a:cs typeface="+mn-cs"/>
        </a:defRPr>
      </a:lvl5pPr>
      <a:lvl6pPr marL="2514295" indent="-228572" algn="l" defTabSz="914289"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439" indent="-228572" algn="l" defTabSz="914289"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583" indent="-228572" algn="l" defTabSz="914289"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5728" indent="-228572" algn="l" defTabSz="914289"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289" rtl="0" eaLnBrk="1" latinLnBrk="0" hangingPunct="1">
        <a:defRPr sz="1800" kern="1200">
          <a:solidFill>
            <a:schemeClr val="tx1"/>
          </a:solidFill>
          <a:latin typeface="+mn-lt"/>
          <a:ea typeface="+mn-ea"/>
          <a:cs typeface="+mn-cs"/>
        </a:defRPr>
      </a:lvl1pPr>
      <a:lvl2pPr marL="457144" algn="l" defTabSz="914289" rtl="0" eaLnBrk="1" latinLnBrk="0" hangingPunct="1">
        <a:defRPr sz="1800" kern="1200">
          <a:solidFill>
            <a:schemeClr val="tx1"/>
          </a:solidFill>
          <a:latin typeface="+mn-lt"/>
          <a:ea typeface="+mn-ea"/>
          <a:cs typeface="+mn-cs"/>
        </a:defRPr>
      </a:lvl2pPr>
      <a:lvl3pPr marL="914289" algn="l" defTabSz="914289" rtl="0" eaLnBrk="1" latinLnBrk="0" hangingPunct="1">
        <a:defRPr sz="1800" kern="1200">
          <a:solidFill>
            <a:schemeClr val="tx1"/>
          </a:solidFill>
          <a:latin typeface="+mn-lt"/>
          <a:ea typeface="+mn-ea"/>
          <a:cs typeface="+mn-cs"/>
        </a:defRPr>
      </a:lvl3pPr>
      <a:lvl4pPr marL="1371433" algn="l" defTabSz="914289" rtl="0" eaLnBrk="1" latinLnBrk="0" hangingPunct="1">
        <a:defRPr sz="1800" kern="1200">
          <a:solidFill>
            <a:schemeClr val="tx1"/>
          </a:solidFill>
          <a:latin typeface="+mn-lt"/>
          <a:ea typeface="+mn-ea"/>
          <a:cs typeface="+mn-cs"/>
        </a:defRPr>
      </a:lvl4pPr>
      <a:lvl5pPr marL="1828577" algn="l" defTabSz="914289" rtl="0" eaLnBrk="1" latinLnBrk="0" hangingPunct="1">
        <a:defRPr sz="1800" kern="1200">
          <a:solidFill>
            <a:schemeClr val="tx1"/>
          </a:solidFill>
          <a:latin typeface="+mn-lt"/>
          <a:ea typeface="+mn-ea"/>
          <a:cs typeface="+mn-cs"/>
        </a:defRPr>
      </a:lvl5pPr>
      <a:lvl6pPr marL="2285723" algn="l" defTabSz="914289" rtl="0" eaLnBrk="1" latinLnBrk="0" hangingPunct="1">
        <a:defRPr sz="1800" kern="1200">
          <a:solidFill>
            <a:schemeClr val="tx1"/>
          </a:solidFill>
          <a:latin typeface="+mn-lt"/>
          <a:ea typeface="+mn-ea"/>
          <a:cs typeface="+mn-cs"/>
        </a:defRPr>
      </a:lvl6pPr>
      <a:lvl7pPr marL="2742867" algn="l" defTabSz="914289" rtl="0" eaLnBrk="1" latinLnBrk="0" hangingPunct="1">
        <a:defRPr sz="1800" kern="1200">
          <a:solidFill>
            <a:schemeClr val="tx1"/>
          </a:solidFill>
          <a:latin typeface="+mn-lt"/>
          <a:ea typeface="+mn-ea"/>
          <a:cs typeface="+mn-cs"/>
        </a:defRPr>
      </a:lvl7pPr>
      <a:lvl8pPr marL="3200011" algn="l" defTabSz="914289" rtl="0" eaLnBrk="1" latinLnBrk="0" hangingPunct="1">
        <a:defRPr sz="1800" kern="1200">
          <a:solidFill>
            <a:schemeClr val="tx1"/>
          </a:solidFill>
          <a:latin typeface="+mn-lt"/>
          <a:ea typeface="+mn-ea"/>
          <a:cs typeface="+mn-cs"/>
        </a:defRPr>
      </a:lvl8pPr>
      <a:lvl9pPr marL="3657156" algn="l" defTabSz="914289"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6.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6.xml"/></Relationships>
</file>

<file path=ppt/slides/_rels/slide2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2.xml"/><Relationship Id="rId1" Type="http://schemas.openxmlformats.org/officeDocument/2006/relationships/slideLayout" Target="../slideLayouts/slideLayout16.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6.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6.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Titel 18"/>
          <p:cNvSpPr>
            <a:spLocks noGrp="1"/>
          </p:cNvSpPr>
          <p:nvPr>
            <p:ph type="ctrTitle"/>
          </p:nvPr>
        </p:nvSpPr>
        <p:spPr>
          <a:xfrm>
            <a:off x="816395" y="1918251"/>
            <a:ext cx="11195760" cy="795424"/>
          </a:xfrm>
        </p:spPr>
        <p:txBody>
          <a:bodyPr/>
          <a:lstStyle/>
          <a:p>
            <a:pPr algn="ctr"/>
            <a:r>
              <a:rPr lang="en-US" sz="6000" b="1" dirty="0">
                <a:latin typeface="Arial" panose="020B0604020202020204" pitchFamily="34" charset="0"/>
                <a:cs typeface="Arial" panose="020B0604020202020204" pitchFamily="34" charset="0"/>
              </a:rPr>
              <a:t>Kant’s Reasoning on </a:t>
            </a:r>
            <a:r>
              <a:rPr lang="en-US" sz="5400" b="1" dirty="0">
                <a:latin typeface="Arial" panose="020B0604020202020204" pitchFamily="34" charset="0"/>
                <a:cs typeface="Arial" panose="020B0604020202020204" pitchFamily="34" charset="0"/>
              </a:rPr>
              <a:t>Evolution</a:t>
            </a:r>
            <a:endParaRPr lang="nl-NL" sz="6000" b="1" i="1" dirty="0">
              <a:latin typeface="Arial" panose="020B0604020202020204" pitchFamily="34" charset="0"/>
              <a:cs typeface="Arial" panose="020B0604020202020204" pitchFamily="34" charset="0"/>
            </a:endParaRPr>
          </a:p>
        </p:txBody>
      </p:sp>
      <p:sp>
        <p:nvSpPr>
          <p:cNvPr id="20" name="Ondertitel 19"/>
          <p:cNvSpPr>
            <a:spLocks noGrp="1"/>
          </p:cNvSpPr>
          <p:nvPr>
            <p:ph type="subTitle" idx="1"/>
          </p:nvPr>
        </p:nvSpPr>
        <p:spPr>
          <a:xfrm>
            <a:off x="1073680" y="3261361"/>
            <a:ext cx="10681190" cy="2255520"/>
          </a:xfrm>
        </p:spPr>
        <p:txBody>
          <a:bodyPr>
            <a:noAutofit/>
          </a:bodyPr>
          <a:lstStyle/>
          <a:p>
            <a:pPr algn="ctr"/>
            <a:r>
              <a:rPr lang="nl-NL" sz="2800" dirty="0"/>
              <a:t>Bohang Chen</a:t>
            </a:r>
          </a:p>
          <a:p>
            <a:pPr algn="ctr"/>
            <a:r>
              <a:rPr lang="nl-NL" sz="2800" dirty="0"/>
              <a:t>Department of Philosophy and Moral Sciences</a:t>
            </a:r>
          </a:p>
          <a:p>
            <a:pPr algn="ctr"/>
            <a:r>
              <a:rPr lang="nl-NL" sz="2800" dirty="0"/>
              <a:t>Ghent University</a:t>
            </a:r>
          </a:p>
          <a:p>
            <a:pPr algn="ctr"/>
            <a:endParaRPr lang="nl-NL" sz="2800" dirty="0"/>
          </a:p>
          <a:p>
            <a:pPr algn="ctr">
              <a:lnSpc>
                <a:spcPts val="3600"/>
              </a:lnSpc>
            </a:pPr>
            <a:r>
              <a:rPr lang="nl-NL" sz="2800" dirty="0"/>
              <a:t>Ghent, 11th 10 2018</a:t>
            </a:r>
          </a:p>
          <a:p>
            <a:pPr algn="ctr">
              <a:lnSpc>
                <a:spcPts val="3600"/>
              </a:lnSpc>
            </a:pPr>
            <a:endParaRPr lang="nl-NL" sz="2800" dirty="0"/>
          </a:p>
        </p:txBody>
      </p:sp>
    </p:spTree>
    <p:extLst>
      <p:ext uri="{BB962C8B-B14F-4D97-AF65-F5344CB8AC3E}">
        <p14:creationId xmlns:p14="http://schemas.microsoft.com/office/powerpoint/2010/main" val="2230329880"/>
      </p:ext>
    </p:extLst>
  </p:cSld>
  <p:clrMapOvr>
    <a:masterClrMapping/>
  </p:clrMapOvr>
  <mc:AlternateContent xmlns:mc="http://schemas.openxmlformats.org/markup-compatibility/2006" xmlns:p14="http://schemas.microsoft.com/office/powerpoint/2010/main">
    <mc:Choice Requires="p14">
      <p:transition spd="slow" p14:dur="2000" advTm="128526"/>
    </mc:Choice>
    <mc:Fallback xmlns="">
      <p:transition spd="slow" advTm="128526"/>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7"/>
          <p:cNvSpPr>
            <a:spLocks noGrp="1"/>
          </p:cNvSpPr>
          <p:nvPr>
            <p:ph type="sldNum" sz="quarter" idx="12"/>
          </p:nvPr>
        </p:nvSpPr>
        <p:spPr/>
        <p:txBody>
          <a:bodyPr/>
          <a:lstStyle/>
          <a:p>
            <a:fld id="{7AE184E0-0BD4-4705-A12B-9B71DDE63301}" type="slidenum">
              <a:rPr lang="en-GB" smtClean="0"/>
              <a:t>10</a:t>
            </a:fld>
            <a:endParaRPr lang="en-GB"/>
          </a:p>
        </p:txBody>
      </p:sp>
      <p:sp>
        <p:nvSpPr>
          <p:cNvPr id="3" name="Content Placeholder 2">
            <a:extLst>
              <a:ext uri="{FF2B5EF4-FFF2-40B4-BE49-F238E27FC236}">
                <a16:creationId xmlns:a16="http://schemas.microsoft.com/office/drawing/2014/main" id="{9AD22A12-DA84-41DE-A542-176ABA6B6DAD}"/>
              </a:ext>
            </a:extLst>
          </p:cNvPr>
          <p:cNvSpPr>
            <a:spLocks noGrp="1"/>
          </p:cNvSpPr>
          <p:nvPr>
            <p:ph idx="1"/>
          </p:nvPr>
        </p:nvSpPr>
        <p:spPr>
          <a:xfrm>
            <a:off x="597759" y="1277296"/>
            <a:ext cx="11039437" cy="909789"/>
          </a:xfrm>
        </p:spPr>
        <p:txBody>
          <a:bodyPr>
            <a:normAutofit/>
          </a:bodyPr>
          <a:lstStyle/>
          <a:p>
            <a:pPr marL="60748" indent="0" algn="ctr">
              <a:buNone/>
            </a:pPr>
            <a:r>
              <a:rPr lang="en-US" sz="2400" b="1" dirty="0"/>
              <a:t>Textual evidence</a:t>
            </a:r>
            <a:endParaRPr lang="en-US" sz="2400" dirty="0"/>
          </a:p>
        </p:txBody>
      </p:sp>
      <p:sp>
        <p:nvSpPr>
          <p:cNvPr id="9" name="TextBox 8">
            <a:extLst>
              <a:ext uri="{FF2B5EF4-FFF2-40B4-BE49-F238E27FC236}">
                <a16:creationId xmlns:a16="http://schemas.microsoft.com/office/drawing/2014/main" id="{385E6177-777F-424F-A516-D675B17184C7}"/>
              </a:ext>
            </a:extLst>
          </p:cNvPr>
          <p:cNvSpPr txBox="1"/>
          <p:nvPr/>
        </p:nvSpPr>
        <p:spPr>
          <a:xfrm>
            <a:off x="1100719" y="2064128"/>
            <a:ext cx="9990562" cy="4259628"/>
          </a:xfrm>
          <a:prstGeom prst="rect">
            <a:avLst/>
          </a:prstGeom>
          <a:noFill/>
          <a:ln>
            <a:solidFill>
              <a:schemeClr val="bg1"/>
            </a:solidFill>
          </a:ln>
        </p:spPr>
        <p:txBody>
          <a:bodyPr wrap="square" rtlCol="0">
            <a:spAutoFit/>
          </a:bodyPr>
          <a:lstStyle/>
          <a:p>
            <a:pPr algn="ctr">
              <a:lnSpc>
                <a:spcPct val="120000"/>
              </a:lnSpc>
            </a:pPr>
            <a:r>
              <a:rPr lang="en-US" sz="2000" b="1" dirty="0"/>
              <a:t>Key passages from </a:t>
            </a:r>
            <a:r>
              <a:rPr lang="en-US" sz="2000" b="1" i="1" dirty="0"/>
              <a:t>CPJ</a:t>
            </a:r>
          </a:p>
          <a:p>
            <a:pPr>
              <a:lnSpc>
                <a:spcPct val="120000"/>
              </a:lnSpc>
            </a:pPr>
            <a:endParaRPr lang="en-US" sz="2000" dirty="0"/>
          </a:p>
          <a:p>
            <a:pPr>
              <a:lnSpc>
                <a:spcPct val="120000"/>
              </a:lnSpc>
            </a:pPr>
            <a:r>
              <a:rPr lang="en-US" sz="2000" b="1" dirty="0"/>
              <a:t>The main text: </a:t>
            </a:r>
            <a:r>
              <a:rPr lang="en-US" dirty="0"/>
              <a:t>“He can have the maternal womb of the earth, which has just emerged from a condition of chaos (just like a great animal), initially bear creatures of less purposive form, </a:t>
            </a:r>
            <a:r>
              <a:rPr lang="en-US" dirty="0">
                <a:solidFill>
                  <a:srgbClr val="FF0000"/>
                </a:solidFill>
              </a:rPr>
              <a:t>which in turn bear others</a:t>
            </a:r>
            <a:r>
              <a:rPr lang="en-US" dirty="0"/>
              <a:t> that are formed more suitably for their place of origin and their relationships to one another” (Kant 2000 [1790], 5: 419; quoted in Lovejoy 1968, pp. 197-8).</a:t>
            </a:r>
            <a:br>
              <a:rPr lang="en-US" sz="2000" dirty="0"/>
            </a:br>
            <a:endParaRPr lang="en-US" sz="2000" dirty="0"/>
          </a:p>
          <a:p>
            <a:r>
              <a:rPr lang="en-US" sz="2000" b="1" dirty="0"/>
              <a:t>The footnote: </a:t>
            </a:r>
            <a:r>
              <a:rPr lang="en-US" sz="2000" dirty="0"/>
              <a:t>“</a:t>
            </a:r>
            <a:r>
              <a:rPr lang="en-US" dirty="0"/>
              <a:t>One can call an hypothesis of this sort </a:t>
            </a:r>
            <a:r>
              <a:rPr lang="en-US" dirty="0">
                <a:solidFill>
                  <a:srgbClr val="FF0000"/>
                </a:solidFill>
              </a:rPr>
              <a:t>a daring adventure of reason</a:t>
            </a:r>
            <a:r>
              <a:rPr lang="en-US" sz="2000" dirty="0"/>
              <a:t>…</a:t>
            </a:r>
            <a:r>
              <a:rPr lang="en-US" dirty="0"/>
              <a:t>as when certain aquatic animals are gradually transformed into amphibians and these, after some generations, into land animals. A priori, in the judgment of mere reason, there is no contradiction in this. Only experience gives no example of it…and </a:t>
            </a:r>
            <a:r>
              <a:rPr lang="en-US" i="1" dirty="0">
                <a:solidFill>
                  <a:srgbClr val="FF0000"/>
                </a:solidFill>
              </a:rPr>
              <a:t>generatio heteronyma</a:t>
            </a:r>
            <a:r>
              <a:rPr lang="en-US" dirty="0">
                <a:solidFill>
                  <a:srgbClr val="FF0000"/>
                </a:solidFill>
              </a:rPr>
              <a:t>, so far as our experiential knowledge of nature goes, is nowhere to be found</a:t>
            </a:r>
            <a:r>
              <a:rPr lang="en-US" dirty="0"/>
              <a:t>” (Kant 2000, 5: 419-20; quoted in Lovejoy 1968, p. 198).</a:t>
            </a:r>
          </a:p>
        </p:txBody>
      </p:sp>
      <p:sp>
        <p:nvSpPr>
          <p:cNvPr id="6" name="Title 6">
            <a:extLst>
              <a:ext uri="{FF2B5EF4-FFF2-40B4-BE49-F238E27FC236}">
                <a16:creationId xmlns:a16="http://schemas.microsoft.com/office/drawing/2014/main" id="{EA056767-88D0-4764-AC3C-7EBF19F3824D}"/>
              </a:ext>
            </a:extLst>
          </p:cNvPr>
          <p:cNvSpPr txBox="1">
            <a:spLocks/>
          </p:cNvSpPr>
          <p:nvPr/>
        </p:nvSpPr>
        <p:spPr>
          <a:xfrm>
            <a:off x="593746" y="431726"/>
            <a:ext cx="11043450" cy="607284"/>
          </a:xfrm>
          <a:prstGeom prst="rect">
            <a:avLst/>
          </a:prstGeom>
        </p:spPr>
        <p:txBody>
          <a:bodyPr vert="horz" lIns="91440" tIns="45720" rIns="91440" bIns="45720" rtlCol="0" anchor="b" anchorCtr="0">
            <a:noAutofit/>
          </a:bodyPr>
          <a:lstStyle>
            <a:lvl1pPr algn="l" defTabSz="914289" rtl="0" eaLnBrk="1" latinLnBrk="0" hangingPunct="1">
              <a:lnSpc>
                <a:spcPct val="90000"/>
              </a:lnSpc>
              <a:spcBef>
                <a:spcPct val="0"/>
              </a:spcBef>
              <a:buNone/>
              <a:defRPr sz="3797" u="sng" kern="1200" cap="all" baseline="0">
                <a:solidFill>
                  <a:srgbClr val="1E64C8"/>
                </a:solidFill>
                <a:uFill>
                  <a:solidFill>
                    <a:srgbClr val="1E64C8"/>
                  </a:solidFill>
                </a:uFill>
                <a:latin typeface="+mj-lt"/>
                <a:ea typeface="+mj-ea"/>
                <a:cs typeface="+mj-cs"/>
              </a:defRPr>
            </a:lvl1pPr>
          </a:lstStyle>
          <a:p>
            <a:pPr algn="ctr"/>
            <a:r>
              <a:rPr lang="en-US" sz="3200" b="1" dirty="0"/>
              <a:t>The traditional interpretation</a:t>
            </a:r>
            <a:endParaRPr lang="en-GB" sz="3200" b="1" dirty="0"/>
          </a:p>
        </p:txBody>
      </p:sp>
    </p:spTree>
    <p:extLst>
      <p:ext uri="{BB962C8B-B14F-4D97-AF65-F5344CB8AC3E}">
        <p14:creationId xmlns:p14="http://schemas.microsoft.com/office/powerpoint/2010/main" val="3491440843"/>
      </p:ext>
    </p:extLst>
  </p:cSld>
  <p:clrMapOvr>
    <a:masterClrMapping/>
  </p:clrMapOvr>
  <mc:AlternateContent xmlns:mc="http://schemas.openxmlformats.org/markup-compatibility/2006" xmlns:p14="http://schemas.microsoft.com/office/powerpoint/2010/main">
    <mc:Choice Requires="p14">
      <p:transition spd="slow" p14:dur="2000" advTm="102427"/>
    </mc:Choice>
    <mc:Fallback xmlns="">
      <p:transition spd="slow" advTm="102427"/>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7"/>
          <p:cNvSpPr>
            <a:spLocks noGrp="1"/>
          </p:cNvSpPr>
          <p:nvPr>
            <p:ph type="sldNum" sz="quarter" idx="12"/>
          </p:nvPr>
        </p:nvSpPr>
        <p:spPr/>
        <p:txBody>
          <a:bodyPr/>
          <a:lstStyle/>
          <a:p>
            <a:fld id="{7AE184E0-0BD4-4705-A12B-9B71DDE63301}" type="slidenum">
              <a:rPr lang="en-GB" smtClean="0"/>
              <a:t>11</a:t>
            </a:fld>
            <a:endParaRPr lang="en-GB"/>
          </a:p>
        </p:txBody>
      </p:sp>
      <p:sp>
        <p:nvSpPr>
          <p:cNvPr id="9" name="TextBox 8">
            <a:extLst>
              <a:ext uri="{FF2B5EF4-FFF2-40B4-BE49-F238E27FC236}">
                <a16:creationId xmlns:a16="http://schemas.microsoft.com/office/drawing/2014/main" id="{06521C0A-8FBA-4AFC-959C-1566B42CC0F3}"/>
              </a:ext>
            </a:extLst>
          </p:cNvPr>
          <p:cNvSpPr txBox="1"/>
          <p:nvPr/>
        </p:nvSpPr>
        <p:spPr>
          <a:xfrm>
            <a:off x="597759" y="1885311"/>
            <a:ext cx="11039437" cy="4040337"/>
          </a:xfrm>
          <a:prstGeom prst="rect">
            <a:avLst/>
          </a:prstGeom>
          <a:noFill/>
          <a:ln>
            <a:solidFill>
              <a:schemeClr val="bg1"/>
            </a:solidFill>
          </a:ln>
        </p:spPr>
        <p:txBody>
          <a:bodyPr wrap="square" rtlCol="0">
            <a:spAutoFit/>
          </a:bodyPr>
          <a:lstStyle/>
          <a:p>
            <a:pPr algn="ctr">
              <a:lnSpc>
                <a:spcPct val="120000"/>
              </a:lnSpc>
            </a:pPr>
            <a:r>
              <a:rPr lang="en-US" sz="2400" b="1" dirty="0"/>
              <a:t>“Kant and evolution” </a:t>
            </a:r>
          </a:p>
          <a:p>
            <a:pPr algn="ctr">
              <a:lnSpc>
                <a:spcPct val="120000"/>
              </a:lnSpc>
            </a:pPr>
            <a:r>
              <a:rPr lang="en-US" sz="2400" b="1" dirty="0"/>
              <a:t>(Lovejoy 1968)</a:t>
            </a:r>
          </a:p>
          <a:p>
            <a:pPr algn="ctr">
              <a:lnSpc>
                <a:spcPct val="120000"/>
              </a:lnSpc>
            </a:pPr>
            <a:endParaRPr lang="en-US" sz="2400" b="1" dirty="0"/>
          </a:p>
          <a:p>
            <a:pPr algn="ctr">
              <a:lnSpc>
                <a:spcPct val="120000"/>
              </a:lnSpc>
            </a:pPr>
            <a:endParaRPr lang="en-US" sz="2400" b="1" dirty="0"/>
          </a:p>
          <a:p>
            <a:pPr marL="342900" indent="-342900">
              <a:lnSpc>
                <a:spcPct val="120000"/>
              </a:lnSpc>
              <a:buFont typeface="Arial" panose="020B0604020202020204" pitchFamily="34" charset="0"/>
              <a:buChar char="•"/>
            </a:pPr>
            <a:r>
              <a:rPr lang="en-US" sz="2400" dirty="0"/>
              <a:t>The main text offers the hypothesis of evolution, but the footnote refutes it through observational evidence.  </a:t>
            </a:r>
          </a:p>
          <a:p>
            <a:pPr marL="342900" indent="-342900" algn="ctr">
              <a:lnSpc>
                <a:spcPct val="120000"/>
              </a:lnSpc>
              <a:buFont typeface="Arial" panose="020B0604020202020204" pitchFamily="34" charset="0"/>
              <a:buChar char="•"/>
            </a:pPr>
            <a:endParaRPr lang="en-US" sz="2400" dirty="0"/>
          </a:p>
          <a:p>
            <a:pPr marL="342900" indent="-342900">
              <a:lnSpc>
                <a:spcPct val="120000"/>
              </a:lnSpc>
              <a:buFont typeface="Arial" panose="020B0604020202020204" pitchFamily="34" charset="0"/>
              <a:buChar char="•"/>
            </a:pPr>
            <a:r>
              <a:rPr lang="en-US" sz="2400" dirty="0"/>
              <a:t>For Kant, evolution is theoretically possible, but empirically implausible. </a:t>
            </a:r>
          </a:p>
          <a:p>
            <a:pPr>
              <a:lnSpc>
                <a:spcPct val="120000"/>
              </a:lnSpc>
            </a:pPr>
            <a:endParaRPr lang="en-US" sz="2400" dirty="0"/>
          </a:p>
        </p:txBody>
      </p:sp>
      <p:sp>
        <p:nvSpPr>
          <p:cNvPr id="10" name="Title 6">
            <a:extLst>
              <a:ext uri="{FF2B5EF4-FFF2-40B4-BE49-F238E27FC236}">
                <a16:creationId xmlns:a16="http://schemas.microsoft.com/office/drawing/2014/main" id="{5D008F22-ABEA-4DC4-8373-5006BA8A777A}"/>
              </a:ext>
            </a:extLst>
          </p:cNvPr>
          <p:cNvSpPr txBox="1">
            <a:spLocks noGrp="1"/>
          </p:cNvSpPr>
          <p:nvPr>
            <p:ph type="title"/>
          </p:nvPr>
        </p:nvSpPr>
        <p:spPr>
          <a:xfrm>
            <a:off x="573881" y="415995"/>
            <a:ext cx="11044237" cy="608013"/>
          </a:xfrm>
          <a:prstGeom prst="rect">
            <a:avLst/>
          </a:prstGeom>
        </p:spPr>
        <p:txBody>
          <a:bodyPr vert="horz" lIns="91440" tIns="45720" rIns="91440" bIns="45720" rtlCol="0" anchor="b" anchorCtr="0">
            <a:noAutofit/>
          </a:bodyPr>
          <a:lstStyle>
            <a:lvl1pPr algn="l" defTabSz="914289" rtl="0" eaLnBrk="1" latinLnBrk="0" hangingPunct="1">
              <a:lnSpc>
                <a:spcPct val="90000"/>
              </a:lnSpc>
              <a:spcBef>
                <a:spcPct val="0"/>
              </a:spcBef>
              <a:buNone/>
              <a:defRPr sz="3797" u="sng" kern="1200" cap="all" baseline="0">
                <a:solidFill>
                  <a:srgbClr val="1E64C8"/>
                </a:solidFill>
                <a:uFill>
                  <a:solidFill>
                    <a:srgbClr val="1E64C8"/>
                  </a:solidFill>
                </a:uFill>
                <a:latin typeface="+mj-lt"/>
                <a:ea typeface="+mj-ea"/>
                <a:cs typeface="+mj-cs"/>
              </a:defRPr>
            </a:lvl1pPr>
          </a:lstStyle>
          <a:p>
            <a:pPr algn="ctr"/>
            <a:r>
              <a:rPr lang="en-US" sz="3200" b="1" dirty="0"/>
              <a:t>The traditional interpretation</a:t>
            </a:r>
            <a:endParaRPr lang="en-GB" sz="3200" b="1" dirty="0"/>
          </a:p>
        </p:txBody>
      </p:sp>
      <p:sp>
        <p:nvSpPr>
          <p:cNvPr id="11" name="Content Placeholder 2">
            <a:extLst>
              <a:ext uri="{FF2B5EF4-FFF2-40B4-BE49-F238E27FC236}">
                <a16:creationId xmlns:a16="http://schemas.microsoft.com/office/drawing/2014/main" id="{9E9FD467-2A08-4565-85F4-830E9702AE60}"/>
              </a:ext>
            </a:extLst>
          </p:cNvPr>
          <p:cNvSpPr>
            <a:spLocks noGrp="1"/>
          </p:cNvSpPr>
          <p:nvPr>
            <p:ph idx="1"/>
          </p:nvPr>
        </p:nvSpPr>
        <p:spPr>
          <a:xfrm>
            <a:off x="597759" y="1277297"/>
            <a:ext cx="11039437" cy="608014"/>
          </a:xfrm>
        </p:spPr>
        <p:txBody>
          <a:bodyPr>
            <a:normAutofit/>
          </a:bodyPr>
          <a:lstStyle/>
          <a:p>
            <a:pPr marL="60748" indent="0" algn="ctr">
              <a:buNone/>
            </a:pPr>
            <a:r>
              <a:rPr lang="en-US" sz="2400" b="1" dirty="0"/>
              <a:t>Textual evidence</a:t>
            </a:r>
            <a:endParaRPr lang="en-US" sz="2400" dirty="0"/>
          </a:p>
        </p:txBody>
      </p:sp>
    </p:spTree>
    <p:extLst>
      <p:ext uri="{BB962C8B-B14F-4D97-AF65-F5344CB8AC3E}">
        <p14:creationId xmlns:p14="http://schemas.microsoft.com/office/powerpoint/2010/main" val="3902741497"/>
      </p:ext>
    </p:extLst>
  </p:cSld>
  <p:clrMapOvr>
    <a:masterClrMapping/>
  </p:clrMapOvr>
  <mc:AlternateContent xmlns:mc="http://schemas.openxmlformats.org/markup-compatibility/2006" xmlns:p14="http://schemas.microsoft.com/office/powerpoint/2010/main">
    <mc:Choice Requires="p14">
      <p:transition spd="slow" p14:dur="2000" advTm="102427"/>
    </mc:Choice>
    <mc:Fallback xmlns="">
      <p:transition spd="slow" advTm="102427"/>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7"/>
          <p:cNvSpPr>
            <a:spLocks noGrp="1"/>
          </p:cNvSpPr>
          <p:nvPr>
            <p:ph type="sldNum" sz="quarter" idx="12"/>
          </p:nvPr>
        </p:nvSpPr>
        <p:spPr/>
        <p:txBody>
          <a:bodyPr/>
          <a:lstStyle/>
          <a:p>
            <a:fld id="{7AE184E0-0BD4-4705-A12B-9B71DDE63301}" type="slidenum">
              <a:rPr lang="en-GB" smtClean="0"/>
              <a:t>12</a:t>
            </a:fld>
            <a:endParaRPr lang="en-GB"/>
          </a:p>
        </p:txBody>
      </p:sp>
      <p:sp>
        <p:nvSpPr>
          <p:cNvPr id="9" name="TextBox 8">
            <a:extLst>
              <a:ext uri="{FF2B5EF4-FFF2-40B4-BE49-F238E27FC236}">
                <a16:creationId xmlns:a16="http://schemas.microsoft.com/office/drawing/2014/main" id="{06521C0A-8FBA-4AFC-959C-1566B42CC0F3}"/>
              </a:ext>
            </a:extLst>
          </p:cNvPr>
          <p:cNvSpPr txBox="1"/>
          <p:nvPr/>
        </p:nvSpPr>
        <p:spPr>
          <a:xfrm>
            <a:off x="597759" y="1885311"/>
            <a:ext cx="11039437" cy="4114203"/>
          </a:xfrm>
          <a:prstGeom prst="rect">
            <a:avLst/>
          </a:prstGeom>
          <a:noFill/>
          <a:ln>
            <a:solidFill>
              <a:schemeClr val="bg1"/>
            </a:solidFill>
          </a:ln>
        </p:spPr>
        <p:txBody>
          <a:bodyPr wrap="square" rtlCol="0">
            <a:spAutoFit/>
          </a:bodyPr>
          <a:lstStyle/>
          <a:p>
            <a:pPr algn="ctr">
              <a:lnSpc>
                <a:spcPct val="120000"/>
              </a:lnSpc>
            </a:pPr>
            <a:r>
              <a:rPr lang="en-US" sz="2400" b="1" dirty="0"/>
              <a:t>“Kant and evolution” (Ruse 2006)</a:t>
            </a:r>
          </a:p>
          <a:p>
            <a:pPr marL="60748" indent="0">
              <a:buNone/>
            </a:pPr>
            <a:endParaRPr lang="en-US" sz="2000" dirty="0"/>
          </a:p>
          <a:p>
            <a:pPr marL="60748" indent="0">
              <a:buNone/>
            </a:pPr>
            <a:r>
              <a:rPr lang="en-US" sz="2000" dirty="0"/>
              <a:t>The organized creatures form on earth a whole according to purposes which [can be thought] a priori, as sprung from a single seed (like an incubated egg), </a:t>
            </a:r>
            <a:r>
              <a:rPr lang="en-US" sz="2000" dirty="0">
                <a:solidFill>
                  <a:srgbClr val="FF0000"/>
                </a:solidFill>
              </a:rPr>
              <a:t>with mutual need for one another, preserving its species and the species that are born from it</a:t>
            </a:r>
            <a:r>
              <a:rPr lang="en-US" sz="2000" dirty="0"/>
              <a:t>. Also, revolutions of nature which brought forth new species (of which man is one). </a:t>
            </a:r>
          </a:p>
          <a:p>
            <a:pPr marL="60748" indent="0" algn="r">
              <a:buNone/>
            </a:pPr>
            <a:r>
              <a:rPr lang="en-US" sz="2000" dirty="0"/>
              <a:t>-Kant in </a:t>
            </a:r>
            <a:r>
              <a:rPr lang="en-US" sz="2000" i="1" dirty="0"/>
              <a:t>Opus Postumum </a:t>
            </a:r>
            <a:r>
              <a:rPr lang="en-US" sz="2000" dirty="0"/>
              <a:t>(1993 [1936] 22: 241) </a:t>
            </a:r>
            <a:endParaRPr lang="en-US" sz="2800" dirty="0"/>
          </a:p>
          <a:p>
            <a:pPr>
              <a:lnSpc>
                <a:spcPct val="120000"/>
              </a:lnSpc>
            </a:pPr>
            <a:endParaRPr lang="en-US" sz="2400" dirty="0"/>
          </a:p>
          <a:p>
            <a:pPr algn="ctr">
              <a:lnSpc>
                <a:spcPct val="120000"/>
              </a:lnSpc>
            </a:pPr>
            <a:r>
              <a:rPr lang="en-US" sz="2400" dirty="0"/>
              <a:t>-</a:t>
            </a:r>
            <a:r>
              <a:rPr lang="en-US" sz="2400" dirty="0">
                <a:solidFill>
                  <a:srgbClr val="FF0000"/>
                </a:solidFill>
              </a:rPr>
              <a:t>“self-contradictions” </a:t>
            </a:r>
            <a:r>
              <a:rPr lang="en-US" sz="2400" dirty="0"/>
              <a:t>(Lovejoy 1968, p. 197)</a:t>
            </a:r>
          </a:p>
          <a:p>
            <a:pPr algn="ctr">
              <a:lnSpc>
                <a:spcPct val="120000"/>
              </a:lnSpc>
            </a:pPr>
            <a:r>
              <a:rPr lang="en-US" sz="2400" dirty="0"/>
              <a:t>-Kant </a:t>
            </a:r>
            <a:r>
              <a:rPr lang="en-US" sz="2400" dirty="0">
                <a:solidFill>
                  <a:srgbClr val="FF0000"/>
                </a:solidFill>
              </a:rPr>
              <a:t>“could have changed his mind” ! </a:t>
            </a:r>
            <a:r>
              <a:rPr lang="en-US" sz="2400" dirty="0"/>
              <a:t>(Ruse 2006, p. 409)</a:t>
            </a:r>
          </a:p>
          <a:p>
            <a:pPr algn="ctr">
              <a:lnSpc>
                <a:spcPct val="120000"/>
              </a:lnSpc>
            </a:pPr>
            <a:r>
              <a:rPr lang="en-US" sz="2400" dirty="0"/>
              <a:t>-or, </a:t>
            </a:r>
            <a:r>
              <a:rPr lang="en-US" sz="2400" dirty="0">
                <a:solidFill>
                  <a:srgbClr val="FF0000"/>
                </a:solidFill>
              </a:rPr>
              <a:t>Kant’s reasoning on evolution </a:t>
            </a:r>
            <a:r>
              <a:rPr lang="en-US" sz="2400" dirty="0"/>
              <a:t>has not been properly understood?</a:t>
            </a:r>
          </a:p>
        </p:txBody>
      </p:sp>
      <p:sp>
        <p:nvSpPr>
          <p:cNvPr id="10" name="Title 6">
            <a:extLst>
              <a:ext uri="{FF2B5EF4-FFF2-40B4-BE49-F238E27FC236}">
                <a16:creationId xmlns:a16="http://schemas.microsoft.com/office/drawing/2014/main" id="{5D008F22-ABEA-4DC4-8373-5006BA8A777A}"/>
              </a:ext>
            </a:extLst>
          </p:cNvPr>
          <p:cNvSpPr txBox="1">
            <a:spLocks noGrp="1"/>
          </p:cNvSpPr>
          <p:nvPr>
            <p:ph type="title"/>
          </p:nvPr>
        </p:nvSpPr>
        <p:spPr>
          <a:xfrm>
            <a:off x="573881" y="415995"/>
            <a:ext cx="11044237" cy="608013"/>
          </a:xfrm>
          <a:prstGeom prst="rect">
            <a:avLst/>
          </a:prstGeom>
        </p:spPr>
        <p:txBody>
          <a:bodyPr vert="horz" lIns="91440" tIns="45720" rIns="91440" bIns="45720" rtlCol="0" anchor="b" anchorCtr="0">
            <a:noAutofit/>
          </a:bodyPr>
          <a:lstStyle>
            <a:lvl1pPr algn="l" defTabSz="914289" rtl="0" eaLnBrk="1" latinLnBrk="0" hangingPunct="1">
              <a:lnSpc>
                <a:spcPct val="90000"/>
              </a:lnSpc>
              <a:spcBef>
                <a:spcPct val="0"/>
              </a:spcBef>
              <a:buNone/>
              <a:defRPr sz="3797" u="sng" kern="1200" cap="all" baseline="0">
                <a:solidFill>
                  <a:srgbClr val="1E64C8"/>
                </a:solidFill>
                <a:uFill>
                  <a:solidFill>
                    <a:srgbClr val="1E64C8"/>
                  </a:solidFill>
                </a:uFill>
                <a:latin typeface="+mj-lt"/>
                <a:ea typeface="+mj-ea"/>
                <a:cs typeface="+mj-cs"/>
              </a:defRPr>
            </a:lvl1pPr>
          </a:lstStyle>
          <a:p>
            <a:pPr algn="ctr"/>
            <a:r>
              <a:rPr lang="en-US" sz="3200" b="1" dirty="0"/>
              <a:t>The traditional interpretation</a:t>
            </a:r>
            <a:endParaRPr lang="en-GB" sz="3200" b="1" dirty="0"/>
          </a:p>
        </p:txBody>
      </p:sp>
      <p:sp>
        <p:nvSpPr>
          <p:cNvPr id="11" name="Content Placeholder 2">
            <a:extLst>
              <a:ext uri="{FF2B5EF4-FFF2-40B4-BE49-F238E27FC236}">
                <a16:creationId xmlns:a16="http://schemas.microsoft.com/office/drawing/2014/main" id="{9E9FD467-2A08-4565-85F4-830E9702AE60}"/>
              </a:ext>
            </a:extLst>
          </p:cNvPr>
          <p:cNvSpPr>
            <a:spLocks noGrp="1"/>
          </p:cNvSpPr>
          <p:nvPr>
            <p:ph idx="1"/>
          </p:nvPr>
        </p:nvSpPr>
        <p:spPr>
          <a:xfrm>
            <a:off x="597759" y="1277297"/>
            <a:ext cx="11039437" cy="608014"/>
          </a:xfrm>
        </p:spPr>
        <p:txBody>
          <a:bodyPr>
            <a:normAutofit/>
          </a:bodyPr>
          <a:lstStyle/>
          <a:p>
            <a:pPr marL="60748" indent="0" algn="ctr">
              <a:buNone/>
            </a:pPr>
            <a:r>
              <a:rPr lang="en-US" sz="2400" b="1" dirty="0"/>
              <a:t>Textual evidence: the key problem</a:t>
            </a:r>
            <a:endParaRPr lang="en-US" sz="2400" dirty="0"/>
          </a:p>
        </p:txBody>
      </p:sp>
    </p:spTree>
    <p:extLst>
      <p:ext uri="{BB962C8B-B14F-4D97-AF65-F5344CB8AC3E}">
        <p14:creationId xmlns:p14="http://schemas.microsoft.com/office/powerpoint/2010/main" val="3081720925"/>
      </p:ext>
    </p:extLst>
  </p:cSld>
  <p:clrMapOvr>
    <a:masterClrMapping/>
  </p:clrMapOvr>
  <mc:AlternateContent xmlns:mc="http://schemas.openxmlformats.org/markup-compatibility/2006" xmlns:p14="http://schemas.microsoft.com/office/powerpoint/2010/main">
    <mc:Choice Requires="p14">
      <p:transition spd="slow" p14:dur="2000" advTm="102427"/>
    </mc:Choice>
    <mc:Fallback xmlns="">
      <p:transition spd="slow" advTm="102427"/>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42727" y="1656406"/>
            <a:ext cx="9333722" cy="3932630"/>
          </a:xfrm>
          <a:ln>
            <a:solidFill>
              <a:schemeClr val="bg1"/>
            </a:solidFill>
          </a:ln>
        </p:spPr>
        <p:txBody>
          <a:bodyPr>
            <a:noAutofit/>
          </a:bodyPr>
          <a:lstStyle/>
          <a:p>
            <a:pPr marL="575098" indent="-514350">
              <a:buAutoNum type="arabicPeriod"/>
            </a:pPr>
            <a:r>
              <a:rPr lang="en-US" sz="2800" b="1" dirty="0">
                <a:solidFill>
                  <a:schemeClr val="accent5"/>
                </a:solidFill>
              </a:rPr>
              <a:t>Reconsider Kant’s text</a:t>
            </a:r>
          </a:p>
          <a:p>
            <a:pPr marL="575098" indent="-514350">
              <a:buAutoNum type="arabicPeriod"/>
            </a:pPr>
            <a:endParaRPr lang="en-US" sz="2800" b="1" dirty="0">
              <a:solidFill>
                <a:schemeClr val="accent1">
                  <a:lumMod val="75000"/>
                </a:schemeClr>
              </a:solidFill>
            </a:endParaRPr>
          </a:p>
          <a:p>
            <a:pPr marL="575098" indent="-514350">
              <a:buAutoNum type="arabicPeriod"/>
            </a:pPr>
            <a:endParaRPr lang="en-US" sz="2800" b="1" dirty="0">
              <a:solidFill>
                <a:schemeClr val="accent1">
                  <a:lumMod val="75000"/>
                </a:schemeClr>
              </a:solidFill>
            </a:endParaRPr>
          </a:p>
          <a:p>
            <a:pPr marL="575098" indent="-514350">
              <a:buAutoNum type="arabicPeriod"/>
            </a:pPr>
            <a:r>
              <a:rPr lang="en-US" sz="2800" b="1" dirty="0"/>
              <a:t>Kant’s reasoning on evolution (1)</a:t>
            </a:r>
          </a:p>
          <a:p>
            <a:pPr marL="575098" indent="-514350">
              <a:buAutoNum type="arabicPeriod"/>
            </a:pPr>
            <a:endParaRPr lang="en-US" sz="2800" b="1" dirty="0"/>
          </a:p>
          <a:p>
            <a:pPr marL="575098" indent="-514350">
              <a:buAutoNum type="arabicPeriod"/>
            </a:pPr>
            <a:endParaRPr lang="en-US" sz="2800" b="1" dirty="0"/>
          </a:p>
          <a:p>
            <a:pPr marL="575098" indent="-514350">
              <a:buAutoNum type="arabicPeriod"/>
            </a:pPr>
            <a:r>
              <a:rPr lang="en-US" sz="2800" b="1" dirty="0"/>
              <a:t>Kant’s reasoning on evolution (2)</a:t>
            </a:r>
          </a:p>
          <a:p>
            <a:pPr marL="575098" indent="-514350">
              <a:buAutoNum type="arabicPeriod"/>
            </a:pPr>
            <a:endParaRPr lang="en-US" sz="2800" b="1" dirty="0"/>
          </a:p>
          <a:p>
            <a:pPr marL="60748" indent="0">
              <a:buNone/>
            </a:pPr>
            <a:endParaRPr lang="en-GB" sz="2800" dirty="0"/>
          </a:p>
        </p:txBody>
      </p:sp>
      <p:sp>
        <p:nvSpPr>
          <p:cNvPr id="8" name="Slide Number Placeholder 7"/>
          <p:cNvSpPr>
            <a:spLocks noGrp="1"/>
          </p:cNvSpPr>
          <p:nvPr>
            <p:ph type="sldNum" sz="quarter" idx="12"/>
          </p:nvPr>
        </p:nvSpPr>
        <p:spPr/>
        <p:txBody>
          <a:bodyPr/>
          <a:lstStyle/>
          <a:p>
            <a:pPr marL="0" marR="0" lvl="0" indent="0" algn="r" defTabSz="642915" rtl="0" eaLnBrk="1" fontAlgn="auto" latinLnBrk="0" hangingPunct="1">
              <a:lnSpc>
                <a:spcPct val="100000"/>
              </a:lnSpc>
              <a:spcBef>
                <a:spcPts val="0"/>
              </a:spcBef>
              <a:spcAft>
                <a:spcPts val="0"/>
              </a:spcAft>
              <a:buClrTx/>
              <a:buSzTx/>
              <a:buFontTx/>
              <a:buNone/>
              <a:tabLst/>
              <a:defRPr/>
            </a:pPr>
            <a:fld id="{7AE184E0-0BD4-4705-A12B-9B71DDE63301}" type="slidenum">
              <a:rPr kumimoji="0" lang="en-GB" sz="1266" b="0" i="0" u="none" strike="noStrike" kern="0" cap="none" spc="0" normalizeH="0" baseline="0" noProof="0">
                <a:ln>
                  <a:noFill/>
                </a:ln>
                <a:solidFill>
                  <a:sysClr val="windowText" lastClr="000000"/>
                </a:solidFill>
                <a:effectLst/>
                <a:uLnTx/>
                <a:uFillTx/>
                <a:latin typeface="Arial"/>
                <a:ea typeface="+mn-ea"/>
                <a:cs typeface="+mn-cs"/>
              </a:rPr>
              <a:pPr marL="0" marR="0" lvl="0" indent="0" algn="r" defTabSz="642915" rtl="0" eaLnBrk="1" fontAlgn="auto" latinLnBrk="0" hangingPunct="1">
                <a:lnSpc>
                  <a:spcPct val="100000"/>
                </a:lnSpc>
                <a:spcBef>
                  <a:spcPts val="0"/>
                </a:spcBef>
                <a:spcAft>
                  <a:spcPts val="0"/>
                </a:spcAft>
                <a:buClrTx/>
                <a:buSzTx/>
                <a:buFontTx/>
                <a:buNone/>
                <a:tabLst/>
                <a:defRPr/>
              </a:pPr>
              <a:t>13</a:t>
            </a:fld>
            <a:endParaRPr kumimoji="0" lang="en-GB" sz="1266" b="0" i="0" u="none" strike="noStrike" kern="0" cap="none" spc="0" normalizeH="0" baseline="0" noProof="0">
              <a:ln>
                <a:noFill/>
              </a:ln>
              <a:solidFill>
                <a:sysClr val="windowText" lastClr="000000"/>
              </a:solidFill>
              <a:effectLst/>
              <a:uLnTx/>
              <a:uFillTx/>
              <a:latin typeface="Arial"/>
              <a:ea typeface="+mn-ea"/>
              <a:cs typeface="+mn-cs"/>
            </a:endParaRPr>
          </a:p>
        </p:txBody>
      </p:sp>
      <p:sp>
        <p:nvSpPr>
          <p:cNvPr id="2" name="TextBox 1">
            <a:extLst>
              <a:ext uri="{FF2B5EF4-FFF2-40B4-BE49-F238E27FC236}">
                <a16:creationId xmlns:a16="http://schemas.microsoft.com/office/drawing/2014/main" id="{ED41468F-2040-46A4-9A1C-AD4FEC6464F5}"/>
              </a:ext>
            </a:extLst>
          </p:cNvPr>
          <p:cNvSpPr txBox="1"/>
          <p:nvPr/>
        </p:nvSpPr>
        <p:spPr>
          <a:xfrm>
            <a:off x="191827" y="2948473"/>
            <a:ext cx="3387013" cy="830164"/>
          </a:xfrm>
          <a:prstGeom prst="rect">
            <a:avLst/>
          </a:prstGeom>
          <a:noFill/>
        </p:spPr>
        <p:txBody>
          <a:bodyPr wrap="square" rtlCol="0">
            <a:spAutoFit/>
          </a:bodyPr>
          <a:lstStyle/>
          <a:p>
            <a:pPr marL="0" marR="0" lvl="0" indent="0" algn="l" defTabSz="914400" rtl="0" eaLnBrk="1" fontAlgn="auto" latinLnBrk="0" hangingPunct="1">
              <a:lnSpc>
                <a:spcPct val="120000"/>
              </a:lnSpc>
              <a:spcBef>
                <a:spcPts val="0"/>
              </a:spcBef>
              <a:spcAft>
                <a:spcPts val="0"/>
              </a:spcAft>
              <a:buClrTx/>
              <a:buSzTx/>
              <a:buFontTx/>
              <a:buNone/>
              <a:tabLst/>
              <a:defRPr/>
            </a:pPr>
            <a:r>
              <a:rPr kumimoji="0" lang="en-US" sz="4400" b="1" i="0" u="none" strike="noStrike" kern="1200" cap="none" spc="0" normalizeH="0" baseline="0" noProof="0" dirty="0">
                <a:ln>
                  <a:noFill/>
                </a:ln>
                <a:solidFill>
                  <a:prstClr val="black"/>
                </a:solidFill>
                <a:effectLst/>
                <a:uLnTx/>
                <a:uFillTx/>
                <a:latin typeface="Arial"/>
                <a:ea typeface="+mn-ea"/>
                <a:cs typeface="+mn-cs"/>
              </a:rPr>
              <a:t>Content</a:t>
            </a:r>
          </a:p>
        </p:txBody>
      </p:sp>
      <p:sp>
        <p:nvSpPr>
          <p:cNvPr id="4" name="Left Brace 3">
            <a:extLst>
              <a:ext uri="{FF2B5EF4-FFF2-40B4-BE49-F238E27FC236}">
                <a16:creationId xmlns:a16="http://schemas.microsoft.com/office/drawing/2014/main" id="{D28241E9-D085-4BE9-9C2F-204CA6F52A12}"/>
              </a:ext>
            </a:extLst>
          </p:cNvPr>
          <p:cNvSpPr/>
          <p:nvPr/>
        </p:nvSpPr>
        <p:spPr>
          <a:xfrm>
            <a:off x="2668555" y="1838131"/>
            <a:ext cx="174172" cy="3284375"/>
          </a:xfrm>
          <a:prstGeom prst="leftBrace">
            <a:avLst/>
          </a:prstGeom>
          <a:ln w="31750">
            <a:solidFill>
              <a:schemeClr val="tx1"/>
            </a:solidFill>
            <a:headEnd type="triangle" w="lg" len="lg"/>
            <a:tailEnd type="triangle" w="lg" len="lg"/>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rial"/>
              <a:ea typeface="+mn-ea"/>
              <a:cs typeface="+mn-cs"/>
            </a:endParaRPr>
          </a:p>
        </p:txBody>
      </p:sp>
    </p:spTree>
    <p:extLst>
      <p:ext uri="{BB962C8B-B14F-4D97-AF65-F5344CB8AC3E}">
        <p14:creationId xmlns:p14="http://schemas.microsoft.com/office/powerpoint/2010/main" val="4138581618"/>
      </p:ext>
    </p:extLst>
  </p:cSld>
  <p:clrMapOvr>
    <a:masterClrMapping/>
  </p:clrMapOvr>
  <mc:AlternateContent xmlns:mc="http://schemas.openxmlformats.org/markup-compatibility/2006" xmlns:p14="http://schemas.microsoft.com/office/powerpoint/2010/main">
    <mc:Choice Requires="p14">
      <p:transition spd="slow" p14:dur="2000" advTm="27474"/>
    </mc:Choice>
    <mc:Fallback xmlns="">
      <p:transition spd="slow" advTm="27474"/>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7"/>
          <p:cNvSpPr>
            <a:spLocks noGrp="1"/>
          </p:cNvSpPr>
          <p:nvPr>
            <p:ph type="sldNum" sz="quarter" idx="12"/>
          </p:nvPr>
        </p:nvSpPr>
        <p:spPr/>
        <p:txBody>
          <a:bodyPr/>
          <a:lstStyle/>
          <a:p>
            <a:fld id="{7AE184E0-0BD4-4705-A12B-9B71DDE63301}" type="slidenum">
              <a:rPr lang="en-GB" smtClean="0"/>
              <a:t>14</a:t>
            </a:fld>
            <a:endParaRPr lang="en-GB"/>
          </a:p>
        </p:txBody>
      </p:sp>
      <p:sp>
        <p:nvSpPr>
          <p:cNvPr id="3" name="Content Placeholder 2">
            <a:extLst>
              <a:ext uri="{FF2B5EF4-FFF2-40B4-BE49-F238E27FC236}">
                <a16:creationId xmlns:a16="http://schemas.microsoft.com/office/drawing/2014/main" id="{9AD22A12-DA84-41DE-A542-176ABA6B6DAD}"/>
              </a:ext>
            </a:extLst>
          </p:cNvPr>
          <p:cNvSpPr>
            <a:spLocks noGrp="1"/>
          </p:cNvSpPr>
          <p:nvPr>
            <p:ph idx="1"/>
          </p:nvPr>
        </p:nvSpPr>
        <p:spPr>
          <a:xfrm>
            <a:off x="593746" y="1448570"/>
            <a:ext cx="11039437" cy="909789"/>
          </a:xfrm>
        </p:spPr>
        <p:txBody>
          <a:bodyPr>
            <a:normAutofit/>
          </a:bodyPr>
          <a:lstStyle/>
          <a:p>
            <a:pPr marL="60748" indent="0" algn="ctr">
              <a:buNone/>
            </a:pPr>
            <a:r>
              <a:rPr lang="en-US" sz="2800" b="1" dirty="0"/>
              <a:t>Why evolution for Kant? </a:t>
            </a:r>
            <a:r>
              <a:rPr lang="en-US" sz="2800" b="1" i="1" dirty="0">
                <a:solidFill>
                  <a:srgbClr val="FF0000"/>
                </a:solidFill>
              </a:rPr>
              <a:t>Natural History </a:t>
            </a:r>
            <a:r>
              <a:rPr lang="en-US" sz="2800" b="1" dirty="0"/>
              <a:t>in his time:</a:t>
            </a:r>
            <a:endParaRPr lang="en-US" sz="2800" dirty="0"/>
          </a:p>
        </p:txBody>
      </p:sp>
      <p:sp>
        <p:nvSpPr>
          <p:cNvPr id="9" name="TextBox 8">
            <a:extLst>
              <a:ext uri="{FF2B5EF4-FFF2-40B4-BE49-F238E27FC236}">
                <a16:creationId xmlns:a16="http://schemas.microsoft.com/office/drawing/2014/main" id="{385E6177-777F-424F-A516-D675B17184C7}"/>
              </a:ext>
            </a:extLst>
          </p:cNvPr>
          <p:cNvSpPr txBox="1"/>
          <p:nvPr/>
        </p:nvSpPr>
        <p:spPr>
          <a:xfrm>
            <a:off x="1100719" y="2352363"/>
            <a:ext cx="9990562" cy="3530134"/>
          </a:xfrm>
          <a:prstGeom prst="rect">
            <a:avLst/>
          </a:prstGeom>
          <a:noFill/>
          <a:ln>
            <a:solidFill>
              <a:schemeClr val="bg1"/>
            </a:solidFill>
          </a:ln>
        </p:spPr>
        <p:txBody>
          <a:bodyPr wrap="square" rtlCol="0">
            <a:spAutoFit/>
          </a:bodyPr>
          <a:lstStyle/>
          <a:p>
            <a:pPr algn="ctr">
              <a:lnSpc>
                <a:spcPct val="120000"/>
              </a:lnSpc>
            </a:pPr>
            <a:r>
              <a:rPr lang="en-US" sz="2400" b="1" dirty="0"/>
              <a:t>Key passages from </a:t>
            </a:r>
            <a:r>
              <a:rPr lang="en-US" sz="2400" b="1" i="1" dirty="0"/>
              <a:t>CPJ </a:t>
            </a:r>
            <a:r>
              <a:rPr lang="en-US" sz="2400" b="1" dirty="0"/>
              <a:t>(1)</a:t>
            </a:r>
          </a:p>
          <a:p>
            <a:pPr>
              <a:lnSpc>
                <a:spcPct val="120000"/>
              </a:lnSpc>
            </a:pPr>
            <a:endParaRPr lang="en-US" sz="2400" dirty="0"/>
          </a:p>
          <a:p>
            <a:pPr>
              <a:lnSpc>
                <a:spcPct val="120000"/>
              </a:lnSpc>
            </a:pPr>
            <a:r>
              <a:rPr lang="en-US" sz="2000" dirty="0"/>
              <a:t>It is commendable to go through </a:t>
            </a:r>
            <a:r>
              <a:rPr lang="en-US" sz="2000" dirty="0">
                <a:solidFill>
                  <a:srgbClr val="FF0000"/>
                </a:solidFill>
              </a:rPr>
              <a:t>the great creation of organized natures </a:t>
            </a:r>
            <a:r>
              <a:rPr lang="en-US" sz="2000" dirty="0"/>
              <a:t>by means of a comparative anatomy in order to see whether there is not to be found therein something similar to a system…</a:t>
            </a:r>
            <a:r>
              <a:rPr lang="en-US" sz="2000" dirty="0">
                <a:solidFill>
                  <a:srgbClr val="FF0000"/>
                </a:solidFill>
              </a:rPr>
              <a:t>This analogy of forms</a:t>
            </a:r>
            <a:r>
              <a:rPr lang="en-US" sz="2000" dirty="0"/>
              <a:t>, insofar as in spite of all the differences it seems to have been generated in accordance with </a:t>
            </a:r>
            <a:r>
              <a:rPr lang="en-US" sz="2000" dirty="0">
                <a:solidFill>
                  <a:srgbClr val="FF0000"/>
                </a:solidFill>
              </a:rPr>
              <a:t>a common prototype</a:t>
            </a:r>
            <a:r>
              <a:rPr lang="en-US" sz="2000" dirty="0"/>
              <a:t>, strengthens the suspicion of </a:t>
            </a:r>
            <a:r>
              <a:rPr lang="en-US" sz="2000" dirty="0">
                <a:solidFill>
                  <a:srgbClr val="FF0000"/>
                </a:solidFill>
              </a:rPr>
              <a:t>a real kinship among them in their generation from a common proto-mother, through the gradual approach of one animal genus to the other…</a:t>
            </a:r>
            <a:r>
              <a:rPr lang="en-US" sz="2000" dirty="0"/>
              <a:t> (Kant 2000, 5: 419) </a:t>
            </a:r>
          </a:p>
        </p:txBody>
      </p:sp>
      <p:sp>
        <p:nvSpPr>
          <p:cNvPr id="6" name="Title 6">
            <a:extLst>
              <a:ext uri="{FF2B5EF4-FFF2-40B4-BE49-F238E27FC236}">
                <a16:creationId xmlns:a16="http://schemas.microsoft.com/office/drawing/2014/main" id="{EA056767-88D0-4764-AC3C-7EBF19F3824D}"/>
              </a:ext>
            </a:extLst>
          </p:cNvPr>
          <p:cNvSpPr txBox="1">
            <a:spLocks/>
          </p:cNvSpPr>
          <p:nvPr/>
        </p:nvSpPr>
        <p:spPr>
          <a:xfrm>
            <a:off x="593746" y="431726"/>
            <a:ext cx="11043450" cy="607284"/>
          </a:xfrm>
          <a:prstGeom prst="rect">
            <a:avLst/>
          </a:prstGeom>
        </p:spPr>
        <p:txBody>
          <a:bodyPr vert="horz" lIns="91440" tIns="45720" rIns="91440" bIns="45720" rtlCol="0" anchor="b" anchorCtr="0">
            <a:noAutofit/>
          </a:bodyPr>
          <a:lstStyle>
            <a:lvl1pPr algn="l" defTabSz="914289" rtl="0" eaLnBrk="1" latinLnBrk="0" hangingPunct="1">
              <a:lnSpc>
                <a:spcPct val="90000"/>
              </a:lnSpc>
              <a:spcBef>
                <a:spcPct val="0"/>
              </a:spcBef>
              <a:buNone/>
              <a:defRPr sz="3797" u="sng" kern="1200" cap="all" baseline="0">
                <a:solidFill>
                  <a:srgbClr val="1E64C8"/>
                </a:solidFill>
                <a:uFill>
                  <a:solidFill>
                    <a:srgbClr val="1E64C8"/>
                  </a:solidFill>
                </a:uFill>
                <a:latin typeface="+mj-lt"/>
                <a:ea typeface="+mj-ea"/>
                <a:cs typeface="+mj-cs"/>
              </a:defRPr>
            </a:lvl1pPr>
          </a:lstStyle>
          <a:p>
            <a:pPr algn="ctr"/>
            <a:r>
              <a:rPr lang="en-US" sz="3200" b="1" dirty="0"/>
              <a:t>Reconsider Kant’s text</a:t>
            </a:r>
            <a:endParaRPr lang="en-GB" sz="3375" b="1" dirty="0"/>
          </a:p>
        </p:txBody>
      </p:sp>
    </p:spTree>
    <p:extLst>
      <p:ext uri="{BB962C8B-B14F-4D97-AF65-F5344CB8AC3E}">
        <p14:creationId xmlns:p14="http://schemas.microsoft.com/office/powerpoint/2010/main" val="1970571627"/>
      </p:ext>
    </p:extLst>
  </p:cSld>
  <p:clrMapOvr>
    <a:masterClrMapping/>
  </p:clrMapOvr>
  <mc:AlternateContent xmlns:mc="http://schemas.openxmlformats.org/markup-compatibility/2006" xmlns:p14="http://schemas.microsoft.com/office/powerpoint/2010/main">
    <mc:Choice Requires="p14">
      <p:transition spd="slow" p14:dur="2000" advTm="102427"/>
    </mc:Choice>
    <mc:Fallback xmlns="">
      <p:transition spd="slow" advTm="102427"/>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7"/>
          <p:cNvSpPr>
            <a:spLocks noGrp="1"/>
          </p:cNvSpPr>
          <p:nvPr>
            <p:ph type="sldNum" sz="quarter" idx="12"/>
          </p:nvPr>
        </p:nvSpPr>
        <p:spPr/>
        <p:txBody>
          <a:bodyPr/>
          <a:lstStyle/>
          <a:p>
            <a:fld id="{7AE184E0-0BD4-4705-A12B-9B71DDE63301}" type="slidenum">
              <a:rPr lang="en-GB" smtClean="0"/>
              <a:t>15</a:t>
            </a:fld>
            <a:endParaRPr lang="en-GB"/>
          </a:p>
        </p:txBody>
      </p:sp>
      <p:sp>
        <p:nvSpPr>
          <p:cNvPr id="3" name="Content Placeholder 2">
            <a:extLst>
              <a:ext uri="{FF2B5EF4-FFF2-40B4-BE49-F238E27FC236}">
                <a16:creationId xmlns:a16="http://schemas.microsoft.com/office/drawing/2014/main" id="{9AD22A12-DA84-41DE-A542-176ABA6B6DAD}"/>
              </a:ext>
            </a:extLst>
          </p:cNvPr>
          <p:cNvSpPr>
            <a:spLocks noGrp="1"/>
          </p:cNvSpPr>
          <p:nvPr>
            <p:ph idx="1"/>
          </p:nvPr>
        </p:nvSpPr>
        <p:spPr>
          <a:xfrm>
            <a:off x="597759" y="1277296"/>
            <a:ext cx="11039437" cy="909789"/>
          </a:xfrm>
        </p:spPr>
        <p:txBody>
          <a:bodyPr>
            <a:normAutofit fontScale="92500"/>
          </a:bodyPr>
          <a:lstStyle/>
          <a:p>
            <a:pPr marL="60748" indent="0" algn="ctr">
              <a:buNone/>
            </a:pPr>
            <a:r>
              <a:rPr lang="en-US" sz="2400" b="1" dirty="0"/>
              <a:t>After the evolutionary hypothesis and the ambiguous footnote, Kant actually considers (Darwinian) evolution from the theoretical point of view:</a:t>
            </a:r>
            <a:endParaRPr lang="en-US" sz="2400" dirty="0"/>
          </a:p>
        </p:txBody>
      </p:sp>
      <p:sp>
        <p:nvSpPr>
          <p:cNvPr id="9" name="TextBox 8">
            <a:extLst>
              <a:ext uri="{FF2B5EF4-FFF2-40B4-BE49-F238E27FC236}">
                <a16:creationId xmlns:a16="http://schemas.microsoft.com/office/drawing/2014/main" id="{385E6177-777F-424F-A516-D675B17184C7}"/>
              </a:ext>
            </a:extLst>
          </p:cNvPr>
          <p:cNvSpPr txBox="1"/>
          <p:nvPr/>
        </p:nvSpPr>
        <p:spPr>
          <a:xfrm>
            <a:off x="1100719" y="2352363"/>
            <a:ext cx="9990562" cy="3160802"/>
          </a:xfrm>
          <a:prstGeom prst="rect">
            <a:avLst/>
          </a:prstGeom>
          <a:noFill/>
          <a:ln>
            <a:solidFill>
              <a:schemeClr val="bg1"/>
            </a:solidFill>
          </a:ln>
        </p:spPr>
        <p:txBody>
          <a:bodyPr wrap="square" rtlCol="0">
            <a:spAutoFit/>
          </a:bodyPr>
          <a:lstStyle/>
          <a:p>
            <a:pPr algn="ctr">
              <a:lnSpc>
                <a:spcPct val="120000"/>
              </a:lnSpc>
            </a:pPr>
            <a:r>
              <a:rPr lang="en-US" sz="2400" b="1" dirty="0"/>
              <a:t>Key passages from </a:t>
            </a:r>
            <a:r>
              <a:rPr lang="en-US" sz="2400" b="1" i="1" dirty="0"/>
              <a:t>CPJ </a:t>
            </a:r>
            <a:r>
              <a:rPr lang="en-US" sz="2400" b="1" dirty="0"/>
              <a:t>(2)</a:t>
            </a:r>
          </a:p>
          <a:p>
            <a:pPr>
              <a:lnSpc>
                <a:spcPct val="120000"/>
              </a:lnSpc>
            </a:pPr>
            <a:endParaRPr lang="en-US" sz="2400" dirty="0"/>
          </a:p>
          <a:p>
            <a:pPr>
              <a:lnSpc>
                <a:spcPct val="120000"/>
              </a:lnSpc>
            </a:pPr>
            <a:r>
              <a:rPr lang="en-US" sz="2000" dirty="0"/>
              <a:t>And yet ultimately he must attribute to this universal mother </a:t>
            </a:r>
            <a:r>
              <a:rPr lang="en-US" sz="2000" i="1" dirty="0">
                <a:solidFill>
                  <a:srgbClr val="FF0000"/>
                </a:solidFill>
              </a:rPr>
              <a:t>an organization purposively aimed at all these creatures</a:t>
            </a:r>
            <a:r>
              <a:rPr lang="en-US" sz="2000" dirty="0"/>
              <a:t>, for otherwise the possibility of the purposive forma of the products of the animal and vegetable kingdoms cannot be conceived at all. In that case, however, he has merely </a:t>
            </a:r>
            <a:r>
              <a:rPr lang="en-US" sz="2000" i="1" dirty="0">
                <a:solidFill>
                  <a:srgbClr val="FF0000"/>
                </a:solidFill>
              </a:rPr>
              <a:t>put off</a:t>
            </a:r>
            <a:r>
              <a:rPr lang="en-US" sz="2000" dirty="0">
                <a:solidFill>
                  <a:srgbClr val="FF0000"/>
                </a:solidFill>
              </a:rPr>
              <a:t> </a:t>
            </a:r>
            <a:r>
              <a:rPr lang="en-US" sz="2000" dirty="0"/>
              <a:t>the explanation, and cannot presume to have made the generation of those two kingdoms independent from the condition of final causes. (Kant 2000, 5: 419-420, emphasis added) </a:t>
            </a:r>
          </a:p>
        </p:txBody>
      </p:sp>
      <p:sp>
        <p:nvSpPr>
          <p:cNvPr id="6" name="Title 6">
            <a:extLst>
              <a:ext uri="{FF2B5EF4-FFF2-40B4-BE49-F238E27FC236}">
                <a16:creationId xmlns:a16="http://schemas.microsoft.com/office/drawing/2014/main" id="{EA056767-88D0-4764-AC3C-7EBF19F3824D}"/>
              </a:ext>
            </a:extLst>
          </p:cNvPr>
          <p:cNvSpPr txBox="1">
            <a:spLocks/>
          </p:cNvSpPr>
          <p:nvPr/>
        </p:nvSpPr>
        <p:spPr>
          <a:xfrm>
            <a:off x="593746" y="431726"/>
            <a:ext cx="11043450" cy="607284"/>
          </a:xfrm>
          <a:prstGeom prst="rect">
            <a:avLst/>
          </a:prstGeom>
        </p:spPr>
        <p:txBody>
          <a:bodyPr vert="horz" lIns="91440" tIns="45720" rIns="91440" bIns="45720" rtlCol="0" anchor="b" anchorCtr="0">
            <a:noAutofit/>
          </a:bodyPr>
          <a:lstStyle>
            <a:lvl1pPr algn="l" defTabSz="914289" rtl="0" eaLnBrk="1" latinLnBrk="0" hangingPunct="1">
              <a:lnSpc>
                <a:spcPct val="90000"/>
              </a:lnSpc>
              <a:spcBef>
                <a:spcPct val="0"/>
              </a:spcBef>
              <a:buNone/>
              <a:defRPr sz="3797" u="sng" kern="1200" cap="all" baseline="0">
                <a:solidFill>
                  <a:srgbClr val="1E64C8"/>
                </a:solidFill>
                <a:uFill>
                  <a:solidFill>
                    <a:srgbClr val="1E64C8"/>
                  </a:solidFill>
                </a:uFill>
                <a:latin typeface="+mj-lt"/>
                <a:ea typeface="+mj-ea"/>
                <a:cs typeface="+mj-cs"/>
              </a:defRPr>
            </a:lvl1pPr>
          </a:lstStyle>
          <a:p>
            <a:pPr algn="ctr"/>
            <a:r>
              <a:rPr lang="en-US" sz="3200" b="1" dirty="0"/>
              <a:t>Reconsider Kant’s text</a:t>
            </a:r>
            <a:endParaRPr lang="en-GB" sz="3375" b="1" dirty="0"/>
          </a:p>
        </p:txBody>
      </p:sp>
    </p:spTree>
    <p:extLst>
      <p:ext uri="{BB962C8B-B14F-4D97-AF65-F5344CB8AC3E}">
        <p14:creationId xmlns:p14="http://schemas.microsoft.com/office/powerpoint/2010/main" val="1786583413"/>
      </p:ext>
    </p:extLst>
  </p:cSld>
  <p:clrMapOvr>
    <a:masterClrMapping/>
  </p:clrMapOvr>
  <mc:AlternateContent xmlns:mc="http://schemas.openxmlformats.org/markup-compatibility/2006" xmlns:p14="http://schemas.microsoft.com/office/powerpoint/2010/main">
    <mc:Choice Requires="p14">
      <p:transition spd="slow" p14:dur="2000" advTm="102427"/>
    </mc:Choice>
    <mc:Fallback xmlns="">
      <p:transition spd="slow" advTm="102427"/>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7"/>
          <p:cNvSpPr>
            <a:spLocks noGrp="1"/>
          </p:cNvSpPr>
          <p:nvPr>
            <p:ph type="sldNum" sz="quarter" idx="12"/>
          </p:nvPr>
        </p:nvSpPr>
        <p:spPr/>
        <p:txBody>
          <a:bodyPr/>
          <a:lstStyle/>
          <a:p>
            <a:fld id="{7AE184E0-0BD4-4705-A12B-9B71DDE63301}" type="slidenum">
              <a:rPr lang="en-GB" smtClean="0"/>
              <a:t>16</a:t>
            </a:fld>
            <a:endParaRPr lang="en-GB"/>
          </a:p>
        </p:txBody>
      </p:sp>
      <p:sp>
        <p:nvSpPr>
          <p:cNvPr id="3" name="Content Placeholder 2">
            <a:extLst>
              <a:ext uri="{FF2B5EF4-FFF2-40B4-BE49-F238E27FC236}">
                <a16:creationId xmlns:a16="http://schemas.microsoft.com/office/drawing/2014/main" id="{9AD22A12-DA84-41DE-A542-176ABA6B6DAD}"/>
              </a:ext>
            </a:extLst>
          </p:cNvPr>
          <p:cNvSpPr>
            <a:spLocks noGrp="1"/>
          </p:cNvSpPr>
          <p:nvPr>
            <p:ph idx="1"/>
          </p:nvPr>
        </p:nvSpPr>
        <p:spPr>
          <a:xfrm>
            <a:off x="597759" y="1277296"/>
            <a:ext cx="11039437" cy="909789"/>
          </a:xfrm>
        </p:spPr>
        <p:txBody>
          <a:bodyPr>
            <a:normAutofit fontScale="92500"/>
          </a:bodyPr>
          <a:lstStyle/>
          <a:p>
            <a:pPr marL="60748" indent="0" algn="ctr">
              <a:buNone/>
            </a:pPr>
            <a:r>
              <a:rPr lang="en-US" sz="2400" b="1" dirty="0"/>
              <a:t>After the evolutionary hypothesis and the ambiguous footnote, Kant actually  considers (Darwinian) evolution from the theoretical point of view:</a:t>
            </a:r>
            <a:endParaRPr lang="en-US" sz="2400" dirty="0"/>
          </a:p>
        </p:txBody>
      </p:sp>
      <p:sp>
        <p:nvSpPr>
          <p:cNvPr id="9" name="TextBox 8">
            <a:extLst>
              <a:ext uri="{FF2B5EF4-FFF2-40B4-BE49-F238E27FC236}">
                <a16:creationId xmlns:a16="http://schemas.microsoft.com/office/drawing/2014/main" id="{385E6177-777F-424F-A516-D675B17184C7}"/>
              </a:ext>
            </a:extLst>
          </p:cNvPr>
          <p:cNvSpPr txBox="1"/>
          <p:nvPr/>
        </p:nvSpPr>
        <p:spPr>
          <a:xfrm>
            <a:off x="1100719" y="2352363"/>
            <a:ext cx="9990562" cy="3687163"/>
          </a:xfrm>
          <a:prstGeom prst="rect">
            <a:avLst/>
          </a:prstGeom>
          <a:noFill/>
          <a:ln>
            <a:solidFill>
              <a:schemeClr val="bg1"/>
            </a:solidFill>
          </a:ln>
        </p:spPr>
        <p:txBody>
          <a:bodyPr wrap="square" rtlCol="0">
            <a:spAutoFit/>
          </a:bodyPr>
          <a:lstStyle/>
          <a:p>
            <a:pPr algn="ctr">
              <a:lnSpc>
                <a:spcPct val="120000"/>
              </a:lnSpc>
            </a:pPr>
            <a:r>
              <a:rPr lang="en-US" sz="2400" b="1" dirty="0"/>
              <a:t>Key passages from </a:t>
            </a:r>
            <a:r>
              <a:rPr lang="en-US" sz="2400" b="1" i="1" dirty="0"/>
              <a:t>CPJ </a:t>
            </a:r>
            <a:r>
              <a:rPr lang="en-US" sz="2400" b="1" dirty="0"/>
              <a:t>(3)</a:t>
            </a:r>
            <a:endParaRPr lang="en-US" sz="2400" dirty="0"/>
          </a:p>
          <a:p>
            <a:endParaRPr lang="en-US" sz="2000" dirty="0"/>
          </a:p>
          <a:p>
            <a:r>
              <a:rPr lang="en-US" sz="2000" dirty="0"/>
              <a:t>Even the alteration to which certain individuals in </a:t>
            </a:r>
            <a:r>
              <a:rPr lang="en-US" sz="2000" i="1" dirty="0"/>
              <a:t>organized genera</a:t>
            </a:r>
            <a:r>
              <a:rPr lang="en-US" sz="2000" dirty="0"/>
              <a:t> are contingently subjected, where one finds that </a:t>
            </a:r>
            <a:r>
              <a:rPr lang="en-US" sz="2000" dirty="0">
                <a:solidFill>
                  <a:srgbClr val="FF0000"/>
                </a:solidFill>
              </a:rPr>
              <a:t>their altered characteristic is heritable </a:t>
            </a:r>
            <a:r>
              <a:rPr lang="en-US" sz="2000" dirty="0"/>
              <a:t>and has been taken up into the generative power, cannot be properly judged as other than an </a:t>
            </a:r>
            <a:r>
              <a:rPr lang="en-US" sz="2000" i="1" dirty="0"/>
              <a:t>incidental</a:t>
            </a:r>
            <a:r>
              <a:rPr lang="en-US" sz="2000" dirty="0"/>
              <a:t> development of a purposive predisposition to the self-preservation of the kind that was originally present in the species, because in the thoroughgoing internal purposiveness of an organized being the generating of its own kind is so closely connected with the condition that</a:t>
            </a:r>
            <a:r>
              <a:rPr lang="en-US" sz="2000" dirty="0">
                <a:solidFill>
                  <a:srgbClr val="FF0000"/>
                </a:solidFill>
              </a:rPr>
              <a:t> it incorporate nothing into its generative power that does not belong to one of </a:t>
            </a:r>
            <a:r>
              <a:rPr lang="en-US" sz="2000" i="1" dirty="0">
                <a:solidFill>
                  <a:srgbClr val="FF0000"/>
                </a:solidFill>
              </a:rPr>
              <a:t>the undeveloped original predispositions</a:t>
            </a:r>
            <a:r>
              <a:rPr lang="en-US" sz="2000" dirty="0">
                <a:solidFill>
                  <a:srgbClr val="FF0000"/>
                </a:solidFill>
              </a:rPr>
              <a:t> of such a system of ends</a:t>
            </a:r>
            <a:r>
              <a:rPr lang="en-US" sz="2000" dirty="0"/>
              <a:t>. (Kant 2000, 5: 420, emphasis added)</a:t>
            </a:r>
          </a:p>
        </p:txBody>
      </p:sp>
      <p:sp>
        <p:nvSpPr>
          <p:cNvPr id="6" name="Title 6">
            <a:extLst>
              <a:ext uri="{FF2B5EF4-FFF2-40B4-BE49-F238E27FC236}">
                <a16:creationId xmlns:a16="http://schemas.microsoft.com/office/drawing/2014/main" id="{EA056767-88D0-4764-AC3C-7EBF19F3824D}"/>
              </a:ext>
            </a:extLst>
          </p:cNvPr>
          <p:cNvSpPr txBox="1">
            <a:spLocks/>
          </p:cNvSpPr>
          <p:nvPr/>
        </p:nvSpPr>
        <p:spPr>
          <a:xfrm>
            <a:off x="593746" y="431726"/>
            <a:ext cx="11043450" cy="607284"/>
          </a:xfrm>
          <a:prstGeom prst="rect">
            <a:avLst/>
          </a:prstGeom>
        </p:spPr>
        <p:txBody>
          <a:bodyPr vert="horz" lIns="91440" tIns="45720" rIns="91440" bIns="45720" rtlCol="0" anchor="b" anchorCtr="0">
            <a:noAutofit/>
          </a:bodyPr>
          <a:lstStyle>
            <a:lvl1pPr algn="l" defTabSz="914289" rtl="0" eaLnBrk="1" latinLnBrk="0" hangingPunct="1">
              <a:lnSpc>
                <a:spcPct val="90000"/>
              </a:lnSpc>
              <a:spcBef>
                <a:spcPct val="0"/>
              </a:spcBef>
              <a:buNone/>
              <a:defRPr sz="3797" u="sng" kern="1200" cap="all" baseline="0">
                <a:solidFill>
                  <a:srgbClr val="1E64C8"/>
                </a:solidFill>
                <a:uFill>
                  <a:solidFill>
                    <a:srgbClr val="1E64C8"/>
                  </a:solidFill>
                </a:uFill>
                <a:latin typeface="+mj-lt"/>
                <a:ea typeface="+mj-ea"/>
                <a:cs typeface="+mj-cs"/>
              </a:defRPr>
            </a:lvl1pPr>
          </a:lstStyle>
          <a:p>
            <a:pPr algn="ctr"/>
            <a:r>
              <a:rPr lang="en-US" sz="3200" b="1" dirty="0"/>
              <a:t>Reconsider Kant’s text</a:t>
            </a:r>
            <a:endParaRPr lang="en-GB" sz="3600" b="1" dirty="0"/>
          </a:p>
        </p:txBody>
      </p:sp>
    </p:spTree>
    <p:extLst>
      <p:ext uri="{BB962C8B-B14F-4D97-AF65-F5344CB8AC3E}">
        <p14:creationId xmlns:p14="http://schemas.microsoft.com/office/powerpoint/2010/main" val="2786157204"/>
      </p:ext>
    </p:extLst>
  </p:cSld>
  <p:clrMapOvr>
    <a:masterClrMapping/>
  </p:clrMapOvr>
  <mc:AlternateContent xmlns:mc="http://schemas.openxmlformats.org/markup-compatibility/2006" xmlns:p14="http://schemas.microsoft.com/office/powerpoint/2010/main">
    <mc:Choice Requires="p14">
      <p:transition spd="slow" p14:dur="2000" advTm="102427"/>
    </mc:Choice>
    <mc:Fallback xmlns="">
      <p:transition spd="slow" advTm="102427"/>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587726" y="536145"/>
            <a:ext cx="11043450" cy="607284"/>
          </a:xfrm>
        </p:spPr>
        <p:txBody>
          <a:bodyPr/>
          <a:lstStyle/>
          <a:p>
            <a:pPr algn="ctr"/>
            <a:r>
              <a:rPr lang="en-US" sz="3200" b="1" dirty="0"/>
              <a:t>Reconsider Kant’s text</a:t>
            </a:r>
            <a:endParaRPr lang="en-GB" sz="3600" b="1" dirty="0"/>
          </a:p>
        </p:txBody>
      </p:sp>
      <p:sp>
        <p:nvSpPr>
          <p:cNvPr id="8" name="Slide Number Placeholder 7"/>
          <p:cNvSpPr>
            <a:spLocks noGrp="1"/>
          </p:cNvSpPr>
          <p:nvPr>
            <p:ph type="sldNum" sz="quarter" idx="12"/>
          </p:nvPr>
        </p:nvSpPr>
        <p:spPr/>
        <p:txBody>
          <a:bodyPr/>
          <a:lstStyle/>
          <a:p>
            <a:fld id="{7AE184E0-0BD4-4705-A12B-9B71DDE63301}" type="slidenum">
              <a:rPr lang="en-GB" smtClean="0"/>
              <a:t>17</a:t>
            </a:fld>
            <a:endParaRPr lang="en-GB"/>
          </a:p>
        </p:txBody>
      </p:sp>
      <p:sp>
        <p:nvSpPr>
          <p:cNvPr id="4" name="Content Placeholder 3">
            <a:extLst>
              <a:ext uri="{FF2B5EF4-FFF2-40B4-BE49-F238E27FC236}">
                <a16:creationId xmlns:a16="http://schemas.microsoft.com/office/drawing/2014/main" id="{FDD4C821-2661-4E8E-9A8A-FE02CDD1F579}"/>
              </a:ext>
            </a:extLst>
          </p:cNvPr>
          <p:cNvSpPr>
            <a:spLocks noGrp="1"/>
          </p:cNvSpPr>
          <p:nvPr>
            <p:ph idx="1"/>
          </p:nvPr>
        </p:nvSpPr>
        <p:spPr>
          <a:xfrm>
            <a:off x="587726" y="1583932"/>
            <a:ext cx="11278528" cy="4708125"/>
          </a:xfrm>
        </p:spPr>
        <p:txBody>
          <a:bodyPr>
            <a:normAutofit/>
          </a:bodyPr>
          <a:lstStyle/>
          <a:p>
            <a:pPr marL="60748" indent="0" algn="ctr">
              <a:buNone/>
            </a:pPr>
            <a:r>
              <a:rPr lang="en-US" sz="3200" b="1" dirty="0"/>
              <a:t>Kant’s summary in OP</a:t>
            </a:r>
            <a:endParaRPr lang="en-US" sz="3200" dirty="0"/>
          </a:p>
          <a:p>
            <a:pPr marL="60748" indent="0" algn="ctr">
              <a:buNone/>
            </a:pPr>
            <a:endParaRPr lang="en-US" sz="3200" dirty="0"/>
          </a:p>
          <a:p>
            <a:pPr marL="60748" indent="0">
              <a:lnSpc>
                <a:spcPct val="100000"/>
              </a:lnSpc>
              <a:buNone/>
            </a:pPr>
            <a:r>
              <a:rPr lang="en-US" sz="2400" dirty="0">
                <a:solidFill>
                  <a:srgbClr val="FF0000"/>
                </a:solidFill>
              </a:rPr>
              <a:t>The organized creatures form on earth a whole according to purposes which [can be thought] a priori, as sprung from a single seed (like an incubated egg), with mutual need for one another, preserving its species and the species that are born from it. </a:t>
            </a:r>
            <a:r>
              <a:rPr lang="en-US" sz="2400" dirty="0"/>
              <a:t>Also, revolutions of nature which brought forth new species (of which man is one). </a:t>
            </a:r>
          </a:p>
          <a:p>
            <a:pPr marL="60748" indent="0" algn="r">
              <a:buNone/>
            </a:pPr>
            <a:r>
              <a:rPr lang="en-US" sz="2400" dirty="0"/>
              <a:t>-Kant (1993 [1936] 22: 241) </a:t>
            </a:r>
            <a:endParaRPr lang="en-US" sz="3200" dirty="0"/>
          </a:p>
        </p:txBody>
      </p:sp>
    </p:spTree>
    <p:extLst>
      <p:ext uri="{BB962C8B-B14F-4D97-AF65-F5344CB8AC3E}">
        <p14:creationId xmlns:p14="http://schemas.microsoft.com/office/powerpoint/2010/main" val="3976711439"/>
      </p:ext>
    </p:extLst>
  </p:cSld>
  <p:clrMapOvr>
    <a:masterClrMapping/>
  </p:clrMapOvr>
  <mc:AlternateContent xmlns:mc="http://schemas.openxmlformats.org/markup-compatibility/2006" xmlns:p14="http://schemas.microsoft.com/office/powerpoint/2010/main">
    <mc:Choice Requires="p14">
      <p:transition spd="slow" p14:dur="2000" advTm="102427"/>
    </mc:Choice>
    <mc:Fallback xmlns="">
      <p:transition spd="slow" advTm="102427"/>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42727" y="1656406"/>
            <a:ext cx="9333722" cy="3932630"/>
          </a:xfrm>
          <a:ln>
            <a:solidFill>
              <a:schemeClr val="bg1"/>
            </a:solidFill>
          </a:ln>
        </p:spPr>
        <p:txBody>
          <a:bodyPr>
            <a:noAutofit/>
          </a:bodyPr>
          <a:lstStyle/>
          <a:p>
            <a:pPr marL="575098" indent="-514350">
              <a:buAutoNum type="arabicPeriod"/>
            </a:pPr>
            <a:r>
              <a:rPr lang="en-US" sz="2800" b="1" dirty="0"/>
              <a:t>Reconsider Kant’s text</a:t>
            </a:r>
          </a:p>
          <a:p>
            <a:pPr marL="575098" indent="-514350">
              <a:buAutoNum type="arabicPeriod"/>
            </a:pPr>
            <a:endParaRPr lang="en-US" sz="2800" b="1" dirty="0">
              <a:solidFill>
                <a:schemeClr val="accent1">
                  <a:lumMod val="75000"/>
                </a:schemeClr>
              </a:solidFill>
            </a:endParaRPr>
          </a:p>
          <a:p>
            <a:pPr marL="575098" indent="-514350">
              <a:buAutoNum type="arabicPeriod"/>
            </a:pPr>
            <a:endParaRPr lang="en-US" sz="2800" b="1" dirty="0">
              <a:solidFill>
                <a:schemeClr val="accent1">
                  <a:lumMod val="75000"/>
                </a:schemeClr>
              </a:solidFill>
            </a:endParaRPr>
          </a:p>
          <a:p>
            <a:pPr marL="575098" indent="-514350">
              <a:buAutoNum type="arabicPeriod"/>
            </a:pPr>
            <a:r>
              <a:rPr lang="en-US" sz="2800" b="1" dirty="0">
                <a:solidFill>
                  <a:schemeClr val="accent5"/>
                </a:solidFill>
              </a:rPr>
              <a:t>Kant’s reasoning on evolution (1)</a:t>
            </a:r>
          </a:p>
          <a:p>
            <a:pPr marL="575098" indent="-514350">
              <a:buAutoNum type="arabicPeriod"/>
            </a:pPr>
            <a:endParaRPr lang="en-US" sz="2800" b="1" dirty="0"/>
          </a:p>
          <a:p>
            <a:pPr marL="575098" indent="-514350">
              <a:buAutoNum type="arabicPeriod"/>
            </a:pPr>
            <a:endParaRPr lang="en-US" sz="2800" b="1" dirty="0"/>
          </a:p>
          <a:p>
            <a:pPr marL="575098" indent="-514350">
              <a:buAutoNum type="arabicPeriod"/>
            </a:pPr>
            <a:r>
              <a:rPr lang="en-US" sz="2800" b="1" dirty="0"/>
              <a:t>Kant’s reasoning on evolution (2)</a:t>
            </a:r>
          </a:p>
          <a:p>
            <a:pPr marL="575098" indent="-514350">
              <a:buAutoNum type="arabicPeriod"/>
            </a:pPr>
            <a:endParaRPr lang="en-US" sz="2800" b="1" dirty="0"/>
          </a:p>
          <a:p>
            <a:pPr marL="60748" indent="0">
              <a:buNone/>
            </a:pPr>
            <a:endParaRPr lang="en-GB" sz="2800" dirty="0"/>
          </a:p>
        </p:txBody>
      </p:sp>
      <p:sp>
        <p:nvSpPr>
          <p:cNvPr id="8" name="Slide Number Placeholder 7"/>
          <p:cNvSpPr>
            <a:spLocks noGrp="1"/>
          </p:cNvSpPr>
          <p:nvPr>
            <p:ph type="sldNum" sz="quarter" idx="12"/>
          </p:nvPr>
        </p:nvSpPr>
        <p:spPr/>
        <p:txBody>
          <a:bodyPr/>
          <a:lstStyle/>
          <a:p>
            <a:pPr marL="0" marR="0" lvl="0" indent="0" algn="r" defTabSz="642915" rtl="0" eaLnBrk="1" fontAlgn="auto" latinLnBrk="0" hangingPunct="1">
              <a:lnSpc>
                <a:spcPct val="100000"/>
              </a:lnSpc>
              <a:spcBef>
                <a:spcPts val="0"/>
              </a:spcBef>
              <a:spcAft>
                <a:spcPts val="0"/>
              </a:spcAft>
              <a:buClrTx/>
              <a:buSzTx/>
              <a:buFontTx/>
              <a:buNone/>
              <a:tabLst/>
              <a:defRPr/>
            </a:pPr>
            <a:fld id="{7AE184E0-0BD4-4705-A12B-9B71DDE63301}" type="slidenum">
              <a:rPr kumimoji="0" lang="en-GB" sz="1266" b="0" i="0" u="none" strike="noStrike" kern="0" cap="none" spc="0" normalizeH="0" baseline="0" noProof="0">
                <a:ln>
                  <a:noFill/>
                </a:ln>
                <a:solidFill>
                  <a:sysClr val="windowText" lastClr="000000"/>
                </a:solidFill>
                <a:effectLst/>
                <a:uLnTx/>
                <a:uFillTx/>
                <a:latin typeface="Arial"/>
                <a:ea typeface="+mn-ea"/>
                <a:cs typeface="+mn-cs"/>
              </a:rPr>
              <a:pPr marL="0" marR="0" lvl="0" indent="0" algn="r" defTabSz="642915" rtl="0" eaLnBrk="1" fontAlgn="auto" latinLnBrk="0" hangingPunct="1">
                <a:lnSpc>
                  <a:spcPct val="100000"/>
                </a:lnSpc>
                <a:spcBef>
                  <a:spcPts val="0"/>
                </a:spcBef>
                <a:spcAft>
                  <a:spcPts val="0"/>
                </a:spcAft>
                <a:buClrTx/>
                <a:buSzTx/>
                <a:buFontTx/>
                <a:buNone/>
                <a:tabLst/>
                <a:defRPr/>
              </a:pPr>
              <a:t>18</a:t>
            </a:fld>
            <a:endParaRPr kumimoji="0" lang="en-GB" sz="1266" b="0" i="0" u="none" strike="noStrike" kern="0" cap="none" spc="0" normalizeH="0" baseline="0" noProof="0">
              <a:ln>
                <a:noFill/>
              </a:ln>
              <a:solidFill>
                <a:sysClr val="windowText" lastClr="000000"/>
              </a:solidFill>
              <a:effectLst/>
              <a:uLnTx/>
              <a:uFillTx/>
              <a:latin typeface="Arial"/>
              <a:ea typeface="+mn-ea"/>
              <a:cs typeface="+mn-cs"/>
            </a:endParaRPr>
          </a:p>
        </p:txBody>
      </p:sp>
      <p:sp>
        <p:nvSpPr>
          <p:cNvPr id="2" name="TextBox 1">
            <a:extLst>
              <a:ext uri="{FF2B5EF4-FFF2-40B4-BE49-F238E27FC236}">
                <a16:creationId xmlns:a16="http://schemas.microsoft.com/office/drawing/2014/main" id="{ED41468F-2040-46A4-9A1C-AD4FEC6464F5}"/>
              </a:ext>
            </a:extLst>
          </p:cNvPr>
          <p:cNvSpPr txBox="1"/>
          <p:nvPr/>
        </p:nvSpPr>
        <p:spPr>
          <a:xfrm>
            <a:off x="191827" y="2948473"/>
            <a:ext cx="3387013" cy="830164"/>
          </a:xfrm>
          <a:prstGeom prst="rect">
            <a:avLst/>
          </a:prstGeom>
          <a:noFill/>
        </p:spPr>
        <p:txBody>
          <a:bodyPr wrap="square" rtlCol="0">
            <a:spAutoFit/>
          </a:bodyPr>
          <a:lstStyle/>
          <a:p>
            <a:pPr marL="0" marR="0" lvl="0" indent="0" algn="l" defTabSz="914400" rtl="0" eaLnBrk="1" fontAlgn="auto" latinLnBrk="0" hangingPunct="1">
              <a:lnSpc>
                <a:spcPct val="120000"/>
              </a:lnSpc>
              <a:spcBef>
                <a:spcPts val="0"/>
              </a:spcBef>
              <a:spcAft>
                <a:spcPts val="0"/>
              </a:spcAft>
              <a:buClrTx/>
              <a:buSzTx/>
              <a:buFontTx/>
              <a:buNone/>
              <a:tabLst/>
              <a:defRPr/>
            </a:pPr>
            <a:r>
              <a:rPr kumimoji="0" lang="en-US" sz="4400" b="1" i="0" u="none" strike="noStrike" kern="1200" cap="none" spc="0" normalizeH="0" baseline="0" noProof="0" dirty="0">
                <a:ln>
                  <a:noFill/>
                </a:ln>
                <a:solidFill>
                  <a:prstClr val="black"/>
                </a:solidFill>
                <a:effectLst/>
                <a:uLnTx/>
                <a:uFillTx/>
                <a:latin typeface="Arial"/>
                <a:ea typeface="+mn-ea"/>
                <a:cs typeface="+mn-cs"/>
              </a:rPr>
              <a:t>Content</a:t>
            </a:r>
          </a:p>
        </p:txBody>
      </p:sp>
      <p:sp>
        <p:nvSpPr>
          <p:cNvPr id="4" name="Left Brace 3">
            <a:extLst>
              <a:ext uri="{FF2B5EF4-FFF2-40B4-BE49-F238E27FC236}">
                <a16:creationId xmlns:a16="http://schemas.microsoft.com/office/drawing/2014/main" id="{D28241E9-D085-4BE9-9C2F-204CA6F52A12}"/>
              </a:ext>
            </a:extLst>
          </p:cNvPr>
          <p:cNvSpPr/>
          <p:nvPr/>
        </p:nvSpPr>
        <p:spPr>
          <a:xfrm>
            <a:off x="2668555" y="1838131"/>
            <a:ext cx="174172" cy="3284375"/>
          </a:xfrm>
          <a:prstGeom prst="leftBrace">
            <a:avLst/>
          </a:prstGeom>
          <a:ln w="31750">
            <a:solidFill>
              <a:schemeClr val="tx1"/>
            </a:solidFill>
            <a:headEnd type="triangle" w="lg" len="lg"/>
            <a:tailEnd type="triangle" w="lg" len="lg"/>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rial"/>
              <a:ea typeface="+mn-ea"/>
              <a:cs typeface="+mn-cs"/>
            </a:endParaRPr>
          </a:p>
        </p:txBody>
      </p:sp>
    </p:spTree>
    <p:extLst>
      <p:ext uri="{BB962C8B-B14F-4D97-AF65-F5344CB8AC3E}">
        <p14:creationId xmlns:p14="http://schemas.microsoft.com/office/powerpoint/2010/main" val="2338098965"/>
      </p:ext>
    </p:extLst>
  </p:cSld>
  <p:clrMapOvr>
    <a:masterClrMapping/>
  </p:clrMapOvr>
  <mc:AlternateContent xmlns:mc="http://schemas.openxmlformats.org/markup-compatibility/2006" xmlns:p14="http://schemas.microsoft.com/office/powerpoint/2010/main">
    <mc:Choice Requires="p14">
      <p:transition spd="slow" p14:dur="2000" advTm="27474"/>
    </mc:Choice>
    <mc:Fallback xmlns="">
      <p:transition spd="slow" advTm="27474"/>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7"/>
          <p:cNvSpPr>
            <a:spLocks noGrp="1"/>
          </p:cNvSpPr>
          <p:nvPr>
            <p:ph type="sldNum" sz="quarter" idx="12"/>
          </p:nvPr>
        </p:nvSpPr>
        <p:spPr/>
        <p:txBody>
          <a:bodyPr/>
          <a:lstStyle/>
          <a:p>
            <a:fld id="{7AE184E0-0BD4-4705-A12B-9B71DDE63301}" type="slidenum">
              <a:rPr lang="en-GB" smtClean="0"/>
              <a:t>19</a:t>
            </a:fld>
            <a:endParaRPr lang="en-GB"/>
          </a:p>
        </p:txBody>
      </p:sp>
      <p:sp>
        <p:nvSpPr>
          <p:cNvPr id="3" name="Content Placeholder 2">
            <a:extLst>
              <a:ext uri="{FF2B5EF4-FFF2-40B4-BE49-F238E27FC236}">
                <a16:creationId xmlns:a16="http://schemas.microsoft.com/office/drawing/2014/main" id="{9AD22A12-DA84-41DE-A542-176ABA6B6DAD}"/>
              </a:ext>
            </a:extLst>
          </p:cNvPr>
          <p:cNvSpPr>
            <a:spLocks noGrp="1"/>
          </p:cNvSpPr>
          <p:nvPr>
            <p:ph idx="1"/>
          </p:nvPr>
        </p:nvSpPr>
        <p:spPr>
          <a:xfrm>
            <a:off x="597759" y="1277296"/>
            <a:ext cx="11039437" cy="909789"/>
          </a:xfrm>
        </p:spPr>
        <p:txBody>
          <a:bodyPr>
            <a:normAutofit/>
          </a:bodyPr>
          <a:lstStyle/>
          <a:p>
            <a:pPr marL="60748" indent="0" algn="ctr">
              <a:buNone/>
            </a:pPr>
            <a:r>
              <a:rPr lang="en-US" sz="2400" b="1" dirty="0"/>
              <a:t>Against the traditional interpretation</a:t>
            </a:r>
            <a:endParaRPr lang="en-US" sz="2400" dirty="0"/>
          </a:p>
        </p:txBody>
      </p:sp>
      <p:sp>
        <p:nvSpPr>
          <p:cNvPr id="9" name="TextBox 8">
            <a:extLst>
              <a:ext uri="{FF2B5EF4-FFF2-40B4-BE49-F238E27FC236}">
                <a16:creationId xmlns:a16="http://schemas.microsoft.com/office/drawing/2014/main" id="{385E6177-777F-424F-A516-D675B17184C7}"/>
              </a:ext>
            </a:extLst>
          </p:cNvPr>
          <p:cNvSpPr txBox="1"/>
          <p:nvPr/>
        </p:nvSpPr>
        <p:spPr>
          <a:xfrm>
            <a:off x="1120190" y="2054189"/>
            <a:ext cx="9990562" cy="3890296"/>
          </a:xfrm>
          <a:prstGeom prst="rect">
            <a:avLst/>
          </a:prstGeom>
          <a:noFill/>
          <a:ln>
            <a:solidFill>
              <a:schemeClr val="bg1"/>
            </a:solidFill>
          </a:ln>
        </p:spPr>
        <p:txBody>
          <a:bodyPr wrap="square" rtlCol="0">
            <a:spAutoFit/>
          </a:bodyPr>
          <a:lstStyle/>
          <a:p>
            <a:pPr>
              <a:lnSpc>
                <a:spcPct val="120000"/>
              </a:lnSpc>
            </a:pPr>
            <a:r>
              <a:rPr lang="en-US" sz="2000" b="1" dirty="0"/>
              <a:t>The main text: </a:t>
            </a:r>
            <a:r>
              <a:rPr lang="en-US" dirty="0"/>
              <a:t>“He can have the maternal womb of the earth, which has just emerged from a condition of chaos (just like a great animal), initially bear creatures of less purposive form, </a:t>
            </a:r>
            <a:r>
              <a:rPr lang="en-US" dirty="0">
                <a:solidFill>
                  <a:srgbClr val="FF0000"/>
                </a:solidFill>
              </a:rPr>
              <a:t>which in turn bear others</a:t>
            </a:r>
            <a:r>
              <a:rPr lang="en-US" dirty="0"/>
              <a:t> that are formed more suitably for their place of origin and their relationships to one another” (Kant 2000 [1790], 5: 419; quoted in Lovejoy 1968, pp. 197-8).</a:t>
            </a:r>
            <a:br>
              <a:rPr lang="en-US" sz="2000" dirty="0"/>
            </a:br>
            <a:endParaRPr lang="en-US" sz="2000" dirty="0"/>
          </a:p>
          <a:p>
            <a:pPr>
              <a:lnSpc>
                <a:spcPct val="120000"/>
              </a:lnSpc>
            </a:pPr>
            <a:endParaRPr lang="en-US" sz="2000" dirty="0"/>
          </a:p>
          <a:p>
            <a:r>
              <a:rPr lang="en-US" sz="2000" b="1" dirty="0"/>
              <a:t>The footnote: </a:t>
            </a:r>
            <a:r>
              <a:rPr lang="en-US" dirty="0"/>
              <a:t>“One can call an hypothesis of this sort </a:t>
            </a:r>
            <a:r>
              <a:rPr lang="en-US" dirty="0">
                <a:solidFill>
                  <a:srgbClr val="FF0000"/>
                </a:solidFill>
              </a:rPr>
              <a:t>a daring adventure of reason</a:t>
            </a:r>
            <a:r>
              <a:rPr lang="en-US" dirty="0"/>
              <a:t>…For it is not absurd, unlike </a:t>
            </a:r>
            <a:r>
              <a:rPr lang="en-US" i="1" dirty="0">
                <a:solidFill>
                  <a:srgbClr val="FF0000"/>
                </a:solidFill>
              </a:rPr>
              <a:t>generatio equivoca</a:t>
            </a:r>
            <a:r>
              <a:rPr lang="en-US" dirty="0"/>
              <a:t>, by which is meant the generation of an organized being through the mechanism of crude, unorganized matter.  A priori, in the judgment of mere reason, there is no contradiction in this. Only experience gives no example of it…and </a:t>
            </a:r>
            <a:r>
              <a:rPr lang="en-US" i="1" dirty="0">
                <a:solidFill>
                  <a:srgbClr val="FF0000"/>
                </a:solidFill>
              </a:rPr>
              <a:t>generatio heteronyma</a:t>
            </a:r>
            <a:r>
              <a:rPr lang="en-US" dirty="0">
                <a:solidFill>
                  <a:srgbClr val="FF0000"/>
                </a:solidFill>
              </a:rPr>
              <a:t>, so far as our experiential knowledge of nature goes, is nowhere to be found</a:t>
            </a:r>
            <a:r>
              <a:rPr lang="en-US" dirty="0"/>
              <a:t>” (Kant 2000 [1790], 5: 419-20; quoted in Lovejoy 1968, p. 198).</a:t>
            </a:r>
          </a:p>
        </p:txBody>
      </p:sp>
      <p:sp>
        <p:nvSpPr>
          <p:cNvPr id="6" name="Title 6">
            <a:extLst>
              <a:ext uri="{FF2B5EF4-FFF2-40B4-BE49-F238E27FC236}">
                <a16:creationId xmlns:a16="http://schemas.microsoft.com/office/drawing/2014/main" id="{EA056767-88D0-4764-AC3C-7EBF19F3824D}"/>
              </a:ext>
            </a:extLst>
          </p:cNvPr>
          <p:cNvSpPr txBox="1">
            <a:spLocks/>
          </p:cNvSpPr>
          <p:nvPr/>
        </p:nvSpPr>
        <p:spPr>
          <a:xfrm>
            <a:off x="593746" y="431726"/>
            <a:ext cx="11043450" cy="607284"/>
          </a:xfrm>
          <a:prstGeom prst="rect">
            <a:avLst/>
          </a:prstGeom>
        </p:spPr>
        <p:txBody>
          <a:bodyPr vert="horz" lIns="91440" tIns="45720" rIns="91440" bIns="45720" rtlCol="0" anchor="b" anchorCtr="0">
            <a:noAutofit/>
          </a:bodyPr>
          <a:lstStyle>
            <a:lvl1pPr algn="l" defTabSz="914289" rtl="0" eaLnBrk="1" latinLnBrk="0" hangingPunct="1">
              <a:lnSpc>
                <a:spcPct val="90000"/>
              </a:lnSpc>
              <a:spcBef>
                <a:spcPct val="0"/>
              </a:spcBef>
              <a:buNone/>
              <a:defRPr sz="3797" u="sng" kern="1200" cap="all" baseline="0">
                <a:solidFill>
                  <a:srgbClr val="1E64C8"/>
                </a:solidFill>
                <a:uFill>
                  <a:solidFill>
                    <a:srgbClr val="1E64C8"/>
                  </a:solidFill>
                </a:uFill>
                <a:latin typeface="+mj-lt"/>
                <a:ea typeface="+mj-ea"/>
                <a:cs typeface="+mj-cs"/>
              </a:defRPr>
            </a:lvl1pPr>
          </a:lstStyle>
          <a:p>
            <a:pPr algn="ctr"/>
            <a:r>
              <a:rPr lang="en-US" sz="3200" b="1" dirty="0"/>
              <a:t>Kant’s reasoning on evolution (1):</a:t>
            </a:r>
            <a:endParaRPr lang="en-GB" sz="3200" b="1" dirty="0"/>
          </a:p>
        </p:txBody>
      </p:sp>
    </p:spTree>
    <p:extLst>
      <p:ext uri="{BB962C8B-B14F-4D97-AF65-F5344CB8AC3E}">
        <p14:creationId xmlns:p14="http://schemas.microsoft.com/office/powerpoint/2010/main" val="1622845472"/>
      </p:ext>
    </p:extLst>
  </p:cSld>
  <p:clrMapOvr>
    <a:masterClrMapping/>
  </p:clrMapOvr>
  <mc:AlternateContent xmlns:mc="http://schemas.openxmlformats.org/markup-compatibility/2006" xmlns:p14="http://schemas.microsoft.com/office/powerpoint/2010/main">
    <mc:Choice Requires="p14">
      <p:transition spd="slow" p14:dur="2000" advTm="102427"/>
    </mc:Choice>
    <mc:Fallback xmlns="">
      <p:transition spd="slow" advTm="102427"/>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583712" y="567681"/>
            <a:ext cx="11043450" cy="607284"/>
          </a:xfrm>
        </p:spPr>
        <p:txBody>
          <a:bodyPr/>
          <a:lstStyle/>
          <a:p>
            <a:pPr algn="ctr"/>
            <a:r>
              <a:rPr lang="en-US" sz="3200" b="1" dirty="0"/>
              <a:t>The history of evolutionary thoughts</a:t>
            </a:r>
            <a:endParaRPr lang="en-GB" sz="3200" b="1" dirty="0"/>
          </a:p>
        </p:txBody>
      </p:sp>
      <p:sp>
        <p:nvSpPr>
          <p:cNvPr id="8" name="Slide Number Placeholder 7"/>
          <p:cNvSpPr>
            <a:spLocks noGrp="1"/>
          </p:cNvSpPr>
          <p:nvPr>
            <p:ph type="sldNum" sz="quarter" idx="12"/>
          </p:nvPr>
        </p:nvSpPr>
        <p:spPr/>
        <p:txBody>
          <a:bodyPr/>
          <a:lstStyle/>
          <a:p>
            <a:fld id="{7AE184E0-0BD4-4705-A12B-9B71DDE63301}" type="slidenum">
              <a:rPr lang="en-GB" smtClean="0"/>
              <a:t>2</a:t>
            </a:fld>
            <a:endParaRPr lang="en-GB"/>
          </a:p>
        </p:txBody>
      </p:sp>
      <p:sp>
        <p:nvSpPr>
          <p:cNvPr id="3" name="Content Placeholder 2">
            <a:extLst>
              <a:ext uri="{FF2B5EF4-FFF2-40B4-BE49-F238E27FC236}">
                <a16:creationId xmlns:a16="http://schemas.microsoft.com/office/drawing/2014/main" id="{9AD22A12-DA84-41DE-A542-176ABA6B6DAD}"/>
              </a:ext>
            </a:extLst>
          </p:cNvPr>
          <p:cNvSpPr>
            <a:spLocks noGrp="1"/>
          </p:cNvSpPr>
          <p:nvPr>
            <p:ph idx="1"/>
          </p:nvPr>
        </p:nvSpPr>
        <p:spPr>
          <a:xfrm>
            <a:off x="571553" y="1379448"/>
            <a:ext cx="11039437" cy="4708125"/>
          </a:xfrm>
        </p:spPr>
        <p:txBody>
          <a:bodyPr>
            <a:normAutofit/>
          </a:bodyPr>
          <a:lstStyle/>
          <a:p>
            <a:pPr marL="60748" indent="0" algn="ctr">
              <a:buNone/>
            </a:pPr>
            <a:endParaRPr lang="en-US" sz="2400" dirty="0"/>
          </a:p>
          <a:p>
            <a:pPr marL="60748" indent="0" algn="ctr">
              <a:buNone/>
            </a:pPr>
            <a:r>
              <a:rPr lang="en-US" sz="2800" b="1" dirty="0"/>
              <a:t>As we have often heard…</a:t>
            </a:r>
          </a:p>
          <a:p>
            <a:pPr marL="60748" indent="0" algn="ctr">
              <a:buNone/>
            </a:pPr>
            <a:endParaRPr lang="en-US" sz="2400" dirty="0"/>
          </a:p>
          <a:p>
            <a:pPr algn="ctr">
              <a:buFont typeface="Wingdings" panose="05000000000000000000" pitchFamily="2" charset="2"/>
              <a:buChar char="§"/>
            </a:pPr>
            <a:r>
              <a:rPr lang="en-US" sz="2400" dirty="0"/>
              <a:t>Charles Darwin: The founding father of evolution (1859)</a:t>
            </a:r>
          </a:p>
          <a:p>
            <a:pPr marL="60748" indent="0" algn="ctr">
              <a:buNone/>
            </a:pPr>
            <a:endParaRPr lang="en-US" sz="2400" dirty="0"/>
          </a:p>
          <a:p>
            <a:pPr algn="ctr">
              <a:buFont typeface="Wingdings" panose="05000000000000000000" pitchFamily="2" charset="2"/>
              <a:buChar char="§"/>
            </a:pPr>
            <a:r>
              <a:rPr lang="en-US" sz="2400" dirty="0"/>
              <a:t>Yet, not perfect: the modern evolutionary synthesis (1920s-1950s)</a:t>
            </a:r>
          </a:p>
          <a:p>
            <a:pPr algn="ctr">
              <a:buFont typeface="Wingdings" panose="05000000000000000000" pitchFamily="2" charset="2"/>
              <a:buChar char="§"/>
            </a:pPr>
            <a:endParaRPr lang="en-US" sz="2400" dirty="0"/>
          </a:p>
          <a:p>
            <a:pPr algn="ctr">
              <a:buFont typeface="Wingdings" panose="05000000000000000000" pitchFamily="2" charset="2"/>
              <a:buChar char="§"/>
            </a:pPr>
            <a:r>
              <a:rPr lang="en-US" sz="2400" dirty="0"/>
              <a:t>Also, </a:t>
            </a:r>
            <a:r>
              <a:rPr lang="en-US" sz="2400" dirty="0">
                <a:solidFill>
                  <a:srgbClr val="FF0000"/>
                </a:solidFill>
              </a:rPr>
              <a:t>rare</a:t>
            </a:r>
            <a:r>
              <a:rPr lang="en-US" sz="2400" dirty="0"/>
              <a:t> forerunners: Jean-Baptiste Lamarck (1809) and others</a:t>
            </a:r>
          </a:p>
        </p:txBody>
      </p:sp>
    </p:spTree>
    <p:extLst>
      <p:ext uri="{BB962C8B-B14F-4D97-AF65-F5344CB8AC3E}">
        <p14:creationId xmlns:p14="http://schemas.microsoft.com/office/powerpoint/2010/main" val="2870745558"/>
      </p:ext>
    </p:extLst>
  </p:cSld>
  <p:clrMapOvr>
    <a:masterClrMapping/>
  </p:clrMapOvr>
  <mc:AlternateContent xmlns:mc="http://schemas.openxmlformats.org/markup-compatibility/2006" xmlns:p14="http://schemas.microsoft.com/office/powerpoint/2010/main">
    <mc:Choice Requires="p14">
      <p:transition spd="slow" p14:dur="2000" advTm="102427"/>
    </mc:Choice>
    <mc:Fallback xmlns="">
      <p:transition spd="slow" advTm="102427"/>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583712" y="567681"/>
            <a:ext cx="11043450" cy="607284"/>
          </a:xfrm>
        </p:spPr>
        <p:txBody>
          <a:bodyPr/>
          <a:lstStyle/>
          <a:p>
            <a:pPr algn="ctr"/>
            <a:r>
              <a:rPr lang="en-US" sz="3200" b="1" dirty="0"/>
              <a:t>Kant’s reasoning on evolution (1)</a:t>
            </a:r>
            <a:endParaRPr lang="en-GB" sz="3200" b="1" dirty="0"/>
          </a:p>
        </p:txBody>
      </p:sp>
      <p:sp>
        <p:nvSpPr>
          <p:cNvPr id="8" name="Slide Number Placeholder 7"/>
          <p:cNvSpPr>
            <a:spLocks noGrp="1"/>
          </p:cNvSpPr>
          <p:nvPr>
            <p:ph type="sldNum" sz="quarter" idx="12"/>
          </p:nvPr>
        </p:nvSpPr>
        <p:spPr/>
        <p:txBody>
          <a:bodyPr/>
          <a:lstStyle/>
          <a:p>
            <a:fld id="{7AE184E0-0BD4-4705-A12B-9B71DDE63301}" type="slidenum">
              <a:rPr lang="en-GB" smtClean="0"/>
              <a:t>20</a:t>
            </a:fld>
            <a:endParaRPr lang="en-GB"/>
          </a:p>
        </p:txBody>
      </p:sp>
      <p:sp>
        <p:nvSpPr>
          <p:cNvPr id="3" name="Content Placeholder 2">
            <a:extLst>
              <a:ext uri="{FF2B5EF4-FFF2-40B4-BE49-F238E27FC236}">
                <a16:creationId xmlns:a16="http://schemas.microsoft.com/office/drawing/2014/main" id="{9AD22A12-DA84-41DE-A542-176ABA6B6DAD}"/>
              </a:ext>
            </a:extLst>
          </p:cNvPr>
          <p:cNvSpPr>
            <a:spLocks noGrp="1"/>
          </p:cNvSpPr>
          <p:nvPr>
            <p:ph idx="1"/>
          </p:nvPr>
        </p:nvSpPr>
        <p:spPr>
          <a:xfrm>
            <a:off x="571553" y="1379448"/>
            <a:ext cx="11039437" cy="4708125"/>
          </a:xfrm>
        </p:spPr>
        <p:txBody>
          <a:bodyPr>
            <a:normAutofit/>
          </a:bodyPr>
          <a:lstStyle/>
          <a:p>
            <a:pPr marL="60748" indent="0" algn="ctr">
              <a:buNone/>
            </a:pPr>
            <a:r>
              <a:rPr lang="en-US" sz="2800" b="1" dirty="0"/>
              <a:t>Evolution: “a daring adventure of reason”</a:t>
            </a:r>
          </a:p>
          <a:p>
            <a:pPr marL="60748" indent="0" algn="ctr">
              <a:buNone/>
            </a:pPr>
            <a:endParaRPr lang="en-US" sz="2400" dirty="0"/>
          </a:p>
          <a:p>
            <a:pPr marL="60748" indent="0" algn="ctr">
              <a:buNone/>
            </a:pPr>
            <a:r>
              <a:rPr lang="en-US" sz="2400" b="1" dirty="0"/>
              <a:t>Where does the first organism of a species come from? </a:t>
            </a:r>
          </a:p>
          <a:p>
            <a:pPr marL="60748" indent="0" algn="ctr">
              <a:buNone/>
            </a:pPr>
            <a:endParaRPr lang="en-US" sz="2400" dirty="0"/>
          </a:p>
          <a:p>
            <a:pPr algn="ctr">
              <a:buFont typeface="Wingdings" panose="05000000000000000000" pitchFamily="2" charset="2"/>
              <a:buChar char="§"/>
            </a:pPr>
            <a:r>
              <a:rPr lang="en-US" sz="2400" dirty="0"/>
              <a:t>God? No, no place for God in empirical sciences.</a:t>
            </a:r>
          </a:p>
          <a:p>
            <a:pPr marL="60748" indent="0" algn="ctr">
              <a:buNone/>
            </a:pPr>
            <a:endParaRPr lang="en-US" sz="2400" dirty="0"/>
          </a:p>
          <a:p>
            <a:pPr algn="ctr">
              <a:buFont typeface="Wingdings" panose="05000000000000000000" pitchFamily="2" charset="2"/>
              <a:buChar char="§"/>
            </a:pPr>
            <a:r>
              <a:rPr lang="en-US" sz="2400" dirty="0"/>
              <a:t>From matter (</a:t>
            </a:r>
            <a:r>
              <a:rPr lang="en-US" sz="2400" i="1" dirty="0"/>
              <a:t>generatio equivoca</a:t>
            </a:r>
            <a:r>
              <a:rPr lang="en-US" sz="2400" dirty="0"/>
              <a:t>)? Quite improbable (“absurd”)</a:t>
            </a:r>
          </a:p>
          <a:p>
            <a:pPr algn="ctr">
              <a:buFont typeface="Wingdings" panose="05000000000000000000" pitchFamily="2" charset="2"/>
              <a:buChar char="§"/>
            </a:pPr>
            <a:endParaRPr lang="en-US" sz="2400" dirty="0"/>
          </a:p>
          <a:p>
            <a:pPr algn="ctr">
              <a:buFont typeface="Wingdings" panose="05000000000000000000" pitchFamily="2" charset="2"/>
              <a:buChar char="§"/>
            </a:pPr>
            <a:r>
              <a:rPr lang="en-US" sz="2400" dirty="0"/>
              <a:t>From an organism of an earlier species </a:t>
            </a:r>
            <a:r>
              <a:rPr lang="en-US" sz="2400" i="1" dirty="0"/>
              <a:t>(generatio heteronyma)</a:t>
            </a:r>
            <a:r>
              <a:rPr lang="en-US" sz="2400" dirty="0"/>
              <a:t>? </a:t>
            </a:r>
            <a:r>
              <a:rPr lang="en-US" sz="2400" dirty="0">
                <a:solidFill>
                  <a:srgbClr val="FF0000"/>
                </a:solidFill>
              </a:rPr>
              <a:t>We have no better choice…</a:t>
            </a:r>
            <a:r>
              <a:rPr lang="en-US" sz="2400" dirty="0"/>
              <a:t> (“not absurd”)</a:t>
            </a:r>
            <a:endParaRPr lang="en-US" sz="2400" dirty="0">
              <a:solidFill>
                <a:srgbClr val="FF0000"/>
              </a:solidFill>
            </a:endParaRPr>
          </a:p>
        </p:txBody>
      </p:sp>
    </p:spTree>
    <p:extLst>
      <p:ext uri="{BB962C8B-B14F-4D97-AF65-F5344CB8AC3E}">
        <p14:creationId xmlns:p14="http://schemas.microsoft.com/office/powerpoint/2010/main" val="2782156292"/>
      </p:ext>
    </p:extLst>
  </p:cSld>
  <p:clrMapOvr>
    <a:masterClrMapping/>
  </p:clrMapOvr>
  <mc:AlternateContent xmlns:mc="http://schemas.openxmlformats.org/markup-compatibility/2006" xmlns:p14="http://schemas.microsoft.com/office/powerpoint/2010/main">
    <mc:Choice Requires="p14">
      <p:transition spd="slow" p14:dur="2000" advTm="102427"/>
    </mc:Choice>
    <mc:Fallback xmlns="">
      <p:transition spd="slow" advTm="102427"/>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42727" y="1656406"/>
            <a:ext cx="9333722" cy="3932630"/>
          </a:xfrm>
          <a:ln>
            <a:solidFill>
              <a:schemeClr val="bg1"/>
            </a:solidFill>
          </a:ln>
        </p:spPr>
        <p:txBody>
          <a:bodyPr>
            <a:noAutofit/>
          </a:bodyPr>
          <a:lstStyle/>
          <a:p>
            <a:pPr marL="575098" indent="-514350">
              <a:buAutoNum type="arabicPeriod"/>
            </a:pPr>
            <a:r>
              <a:rPr lang="en-US" sz="2800" b="1" dirty="0"/>
              <a:t>Reconsider Kant’s text</a:t>
            </a:r>
          </a:p>
          <a:p>
            <a:pPr marL="575098" indent="-514350">
              <a:buAutoNum type="arabicPeriod"/>
            </a:pPr>
            <a:endParaRPr lang="en-US" sz="2800" b="1" dirty="0">
              <a:solidFill>
                <a:schemeClr val="accent1">
                  <a:lumMod val="75000"/>
                </a:schemeClr>
              </a:solidFill>
            </a:endParaRPr>
          </a:p>
          <a:p>
            <a:pPr marL="575098" indent="-514350">
              <a:buAutoNum type="arabicPeriod"/>
            </a:pPr>
            <a:endParaRPr lang="en-US" sz="2800" b="1" dirty="0">
              <a:solidFill>
                <a:schemeClr val="accent1">
                  <a:lumMod val="75000"/>
                </a:schemeClr>
              </a:solidFill>
            </a:endParaRPr>
          </a:p>
          <a:p>
            <a:pPr marL="575098" indent="-514350">
              <a:buAutoNum type="arabicPeriod"/>
            </a:pPr>
            <a:r>
              <a:rPr lang="en-US" sz="2800" b="1" dirty="0"/>
              <a:t>Kant’s reasoning on evolution (1)</a:t>
            </a:r>
          </a:p>
          <a:p>
            <a:pPr marL="575098" indent="-514350">
              <a:buAutoNum type="arabicPeriod"/>
            </a:pPr>
            <a:endParaRPr lang="en-US" sz="2800" b="1" dirty="0"/>
          </a:p>
          <a:p>
            <a:pPr marL="575098" indent="-514350">
              <a:buAutoNum type="arabicPeriod"/>
            </a:pPr>
            <a:endParaRPr lang="en-US" sz="2800" b="1" dirty="0"/>
          </a:p>
          <a:p>
            <a:pPr marL="575098" indent="-514350">
              <a:buAutoNum type="arabicPeriod"/>
            </a:pPr>
            <a:r>
              <a:rPr lang="en-US" sz="2800" b="1" dirty="0">
                <a:solidFill>
                  <a:schemeClr val="accent5"/>
                </a:solidFill>
              </a:rPr>
              <a:t>Kant’s reasoning on evolution (2)</a:t>
            </a:r>
          </a:p>
          <a:p>
            <a:pPr marL="575098" indent="-514350">
              <a:buAutoNum type="arabicPeriod"/>
            </a:pPr>
            <a:endParaRPr lang="en-US" sz="2800" b="1" dirty="0"/>
          </a:p>
          <a:p>
            <a:pPr marL="60748" indent="0">
              <a:buNone/>
            </a:pPr>
            <a:endParaRPr lang="en-GB" sz="2800" dirty="0"/>
          </a:p>
        </p:txBody>
      </p:sp>
      <p:sp>
        <p:nvSpPr>
          <p:cNvPr id="8" name="Slide Number Placeholder 7"/>
          <p:cNvSpPr>
            <a:spLocks noGrp="1"/>
          </p:cNvSpPr>
          <p:nvPr>
            <p:ph type="sldNum" sz="quarter" idx="12"/>
          </p:nvPr>
        </p:nvSpPr>
        <p:spPr/>
        <p:txBody>
          <a:bodyPr/>
          <a:lstStyle/>
          <a:p>
            <a:pPr marL="0" marR="0" lvl="0" indent="0" algn="r" defTabSz="642915" rtl="0" eaLnBrk="1" fontAlgn="auto" latinLnBrk="0" hangingPunct="1">
              <a:lnSpc>
                <a:spcPct val="100000"/>
              </a:lnSpc>
              <a:spcBef>
                <a:spcPts val="0"/>
              </a:spcBef>
              <a:spcAft>
                <a:spcPts val="0"/>
              </a:spcAft>
              <a:buClrTx/>
              <a:buSzTx/>
              <a:buFontTx/>
              <a:buNone/>
              <a:tabLst/>
              <a:defRPr/>
            </a:pPr>
            <a:fld id="{7AE184E0-0BD4-4705-A12B-9B71DDE63301}" type="slidenum">
              <a:rPr kumimoji="0" lang="en-GB" sz="1266" b="0" i="0" u="none" strike="noStrike" kern="0" cap="none" spc="0" normalizeH="0" baseline="0" noProof="0">
                <a:ln>
                  <a:noFill/>
                </a:ln>
                <a:solidFill>
                  <a:sysClr val="windowText" lastClr="000000"/>
                </a:solidFill>
                <a:effectLst/>
                <a:uLnTx/>
                <a:uFillTx/>
                <a:latin typeface="Arial"/>
                <a:ea typeface="+mn-ea"/>
                <a:cs typeface="+mn-cs"/>
              </a:rPr>
              <a:pPr marL="0" marR="0" lvl="0" indent="0" algn="r" defTabSz="642915" rtl="0" eaLnBrk="1" fontAlgn="auto" latinLnBrk="0" hangingPunct="1">
                <a:lnSpc>
                  <a:spcPct val="100000"/>
                </a:lnSpc>
                <a:spcBef>
                  <a:spcPts val="0"/>
                </a:spcBef>
                <a:spcAft>
                  <a:spcPts val="0"/>
                </a:spcAft>
                <a:buClrTx/>
                <a:buSzTx/>
                <a:buFontTx/>
                <a:buNone/>
                <a:tabLst/>
                <a:defRPr/>
              </a:pPr>
              <a:t>21</a:t>
            </a:fld>
            <a:endParaRPr kumimoji="0" lang="en-GB" sz="1266" b="0" i="0" u="none" strike="noStrike" kern="0" cap="none" spc="0" normalizeH="0" baseline="0" noProof="0">
              <a:ln>
                <a:noFill/>
              </a:ln>
              <a:solidFill>
                <a:sysClr val="windowText" lastClr="000000"/>
              </a:solidFill>
              <a:effectLst/>
              <a:uLnTx/>
              <a:uFillTx/>
              <a:latin typeface="Arial"/>
              <a:ea typeface="+mn-ea"/>
              <a:cs typeface="+mn-cs"/>
            </a:endParaRPr>
          </a:p>
        </p:txBody>
      </p:sp>
      <p:sp>
        <p:nvSpPr>
          <p:cNvPr id="2" name="TextBox 1">
            <a:extLst>
              <a:ext uri="{FF2B5EF4-FFF2-40B4-BE49-F238E27FC236}">
                <a16:creationId xmlns:a16="http://schemas.microsoft.com/office/drawing/2014/main" id="{ED41468F-2040-46A4-9A1C-AD4FEC6464F5}"/>
              </a:ext>
            </a:extLst>
          </p:cNvPr>
          <p:cNvSpPr txBox="1"/>
          <p:nvPr/>
        </p:nvSpPr>
        <p:spPr>
          <a:xfrm>
            <a:off x="191827" y="2948473"/>
            <a:ext cx="3387013" cy="830164"/>
          </a:xfrm>
          <a:prstGeom prst="rect">
            <a:avLst/>
          </a:prstGeom>
          <a:noFill/>
        </p:spPr>
        <p:txBody>
          <a:bodyPr wrap="square" rtlCol="0">
            <a:spAutoFit/>
          </a:bodyPr>
          <a:lstStyle/>
          <a:p>
            <a:pPr marL="0" marR="0" lvl="0" indent="0" algn="l" defTabSz="914400" rtl="0" eaLnBrk="1" fontAlgn="auto" latinLnBrk="0" hangingPunct="1">
              <a:lnSpc>
                <a:spcPct val="120000"/>
              </a:lnSpc>
              <a:spcBef>
                <a:spcPts val="0"/>
              </a:spcBef>
              <a:spcAft>
                <a:spcPts val="0"/>
              </a:spcAft>
              <a:buClrTx/>
              <a:buSzTx/>
              <a:buFontTx/>
              <a:buNone/>
              <a:tabLst/>
              <a:defRPr/>
            </a:pPr>
            <a:r>
              <a:rPr kumimoji="0" lang="en-US" sz="4400" b="1" i="0" u="none" strike="noStrike" kern="1200" cap="none" spc="0" normalizeH="0" baseline="0" noProof="0" dirty="0">
                <a:ln>
                  <a:noFill/>
                </a:ln>
                <a:solidFill>
                  <a:prstClr val="black"/>
                </a:solidFill>
                <a:effectLst/>
                <a:uLnTx/>
                <a:uFillTx/>
                <a:latin typeface="Arial"/>
                <a:ea typeface="+mn-ea"/>
                <a:cs typeface="+mn-cs"/>
              </a:rPr>
              <a:t>Content</a:t>
            </a:r>
          </a:p>
        </p:txBody>
      </p:sp>
      <p:sp>
        <p:nvSpPr>
          <p:cNvPr id="4" name="Left Brace 3">
            <a:extLst>
              <a:ext uri="{FF2B5EF4-FFF2-40B4-BE49-F238E27FC236}">
                <a16:creationId xmlns:a16="http://schemas.microsoft.com/office/drawing/2014/main" id="{D28241E9-D085-4BE9-9C2F-204CA6F52A12}"/>
              </a:ext>
            </a:extLst>
          </p:cNvPr>
          <p:cNvSpPr/>
          <p:nvPr/>
        </p:nvSpPr>
        <p:spPr>
          <a:xfrm>
            <a:off x="2668555" y="1838131"/>
            <a:ext cx="174172" cy="3284375"/>
          </a:xfrm>
          <a:prstGeom prst="leftBrace">
            <a:avLst/>
          </a:prstGeom>
          <a:ln w="31750">
            <a:solidFill>
              <a:schemeClr val="tx1"/>
            </a:solidFill>
            <a:headEnd type="triangle" w="lg" len="lg"/>
            <a:tailEnd type="triangle" w="lg" len="lg"/>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rial"/>
              <a:ea typeface="+mn-ea"/>
              <a:cs typeface="+mn-cs"/>
            </a:endParaRPr>
          </a:p>
        </p:txBody>
      </p:sp>
    </p:spTree>
    <p:extLst>
      <p:ext uri="{BB962C8B-B14F-4D97-AF65-F5344CB8AC3E}">
        <p14:creationId xmlns:p14="http://schemas.microsoft.com/office/powerpoint/2010/main" val="1942403578"/>
      </p:ext>
    </p:extLst>
  </p:cSld>
  <p:clrMapOvr>
    <a:masterClrMapping/>
  </p:clrMapOvr>
  <mc:AlternateContent xmlns:mc="http://schemas.openxmlformats.org/markup-compatibility/2006" xmlns:p14="http://schemas.microsoft.com/office/powerpoint/2010/main">
    <mc:Choice Requires="p14">
      <p:transition spd="slow" p14:dur="2000" advTm="27474"/>
    </mc:Choice>
    <mc:Fallback xmlns="">
      <p:transition spd="slow" advTm="27474"/>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7"/>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AE184E0-0BD4-4705-A12B-9B71DDE63301}" type="slidenum">
              <a:rPr kumimoji="0" lang="en-GB" sz="1200" b="0" i="0" u="none" strike="noStrike" kern="1200" cap="none" spc="0" normalizeH="0" baseline="0" noProof="0" smtClean="0">
                <a:ln>
                  <a:noFill/>
                </a:ln>
                <a:solidFill>
                  <a:srgbClr val="1E64C8"/>
                </a:solidFill>
                <a:effectLst/>
                <a:uLnTx/>
                <a:uFillTx/>
                <a:latin typeface="Arial"/>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22</a:t>
            </a:fld>
            <a:endParaRPr kumimoji="0" lang="en-GB" sz="1200" b="0" i="0" u="none" strike="noStrike" kern="1200" cap="none" spc="0" normalizeH="0" baseline="0" noProof="0">
              <a:ln>
                <a:noFill/>
              </a:ln>
              <a:solidFill>
                <a:srgbClr val="1E64C8"/>
              </a:solidFill>
              <a:effectLst/>
              <a:uLnTx/>
              <a:uFillTx/>
              <a:latin typeface="Arial"/>
              <a:ea typeface="+mn-ea"/>
              <a:cs typeface="+mn-cs"/>
            </a:endParaRPr>
          </a:p>
        </p:txBody>
      </p:sp>
      <p:sp>
        <p:nvSpPr>
          <p:cNvPr id="11" name="TextBox 10">
            <a:extLst>
              <a:ext uri="{FF2B5EF4-FFF2-40B4-BE49-F238E27FC236}">
                <a16:creationId xmlns:a16="http://schemas.microsoft.com/office/drawing/2014/main" id="{D50CC09A-EF0F-4949-A96A-ACFE54313C39}"/>
              </a:ext>
            </a:extLst>
          </p:cNvPr>
          <p:cNvSpPr txBox="1"/>
          <p:nvPr/>
        </p:nvSpPr>
        <p:spPr>
          <a:xfrm>
            <a:off x="567540" y="1654463"/>
            <a:ext cx="4661928" cy="4114203"/>
          </a:xfrm>
          <a:prstGeom prst="rect">
            <a:avLst/>
          </a:prstGeom>
          <a:noFill/>
          <a:ln>
            <a:solidFill>
              <a:schemeClr val="bg1"/>
            </a:solidFill>
          </a:ln>
        </p:spPr>
        <p:txBody>
          <a:bodyPr wrap="square" rtlCol="0">
            <a:spAutoFit/>
          </a:bodyPr>
          <a:lstStyle/>
          <a:p>
            <a:pPr algn="ctr">
              <a:lnSpc>
                <a:spcPct val="120000"/>
              </a:lnSpc>
            </a:pPr>
            <a:r>
              <a:rPr lang="en-US" sz="2400" b="1" dirty="0"/>
              <a:t>Kant’s view of evolution (actually much more popular in the 19</a:t>
            </a:r>
            <a:r>
              <a:rPr lang="en-US" sz="2400" b="1" baseline="30000" dirty="0"/>
              <a:t>th</a:t>
            </a:r>
            <a:r>
              <a:rPr lang="en-US" sz="2400" b="1" dirty="0"/>
              <a:t> century)</a:t>
            </a:r>
          </a:p>
          <a:p>
            <a:pPr>
              <a:lnSpc>
                <a:spcPct val="120000"/>
              </a:lnSpc>
            </a:pPr>
            <a:endParaRPr lang="en-US" sz="2400" dirty="0"/>
          </a:p>
          <a:p>
            <a:pPr>
              <a:lnSpc>
                <a:spcPct val="120000"/>
              </a:lnSpc>
            </a:pPr>
            <a:r>
              <a:rPr lang="en-US" sz="2000" dirty="0"/>
              <a:t>“The organized creatures form on earth a whole according to purposes which [can be thought] a priori” </a:t>
            </a:r>
            <a:r>
              <a:rPr lang="nl-NL" sz="2000" dirty="0"/>
              <a:t>(1993 [1936] 22: 241)</a:t>
            </a:r>
          </a:p>
          <a:p>
            <a:pPr>
              <a:lnSpc>
                <a:spcPct val="120000"/>
              </a:lnSpc>
            </a:pPr>
            <a:endParaRPr lang="nl-NL" sz="2000" dirty="0"/>
          </a:p>
          <a:p>
            <a:pPr>
              <a:lnSpc>
                <a:spcPct val="120000"/>
              </a:lnSpc>
            </a:pPr>
            <a:endParaRPr lang="en-US" sz="2400" dirty="0"/>
          </a:p>
        </p:txBody>
      </p:sp>
      <p:sp>
        <p:nvSpPr>
          <p:cNvPr id="6" name="Title 6">
            <a:extLst>
              <a:ext uri="{FF2B5EF4-FFF2-40B4-BE49-F238E27FC236}">
                <a16:creationId xmlns:a16="http://schemas.microsoft.com/office/drawing/2014/main" id="{C50F2F59-A0B2-419D-B7D2-8D0E4D39AE19}"/>
              </a:ext>
            </a:extLst>
          </p:cNvPr>
          <p:cNvSpPr txBox="1">
            <a:spLocks/>
          </p:cNvSpPr>
          <p:nvPr/>
        </p:nvSpPr>
        <p:spPr>
          <a:xfrm>
            <a:off x="567540" y="679221"/>
            <a:ext cx="11043450" cy="607284"/>
          </a:xfrm>
          <a:prstGeom prst="rect">
            <a:avLst/>
          </a:prstGeom>
        </p:spPr>
        <p:txBody>
          <a:bodyPr vert="horz" lIns="91440" tIns="45720" rIns="91440" bIns="45720" rtlCol="0" anchor="b" anchorCtr="0">
            <a:noAutofit/>
          </a:bodyPr>
          <a:lstStyle>
            <a:lvl1pPr algn="l" defTabSz="914289" rtl="0" eaLnBrk="1" latinLnBrk="0" hangingPunct="1">
              <a:lnSpc>
                <a:spcPct val="90000"/>
              </a:lnSpc>
              <a:spcBef>
                <a:spcPct val="0"/>
              </a:spcBef>
              <a:buNone/>
              <a:defRPr sz="3797" u="sng" kern="1200" cap="all" baseline="0">
                <a:solidFill>
                  <a:srgbClr val="1E64C8"/>
                </a:solidFill>
                <a:uFill>
                  <a:solidFill>
                    <a:srgbClr val="1E64C8"/>
                  </a:solidFill>
                </a:uFill>
                <a:latin typeface="+mj-lt"/>
                <a:ea typeface="+mj-ea"/>
                <a:cs typeface="+mj-cs"/>
              </a:defRPr>
            </a:lvl1pPr>
          </a:lstStyle>
          <a:p>
            <a:pPr algn="ctr"/>
            <a:r>
              <a:rPr lang="en-US" sz="3200" b="1" dirty="0"/>
              <a:t>Kant’s reasoning on evolution (2)</a:t>
            </a:r>
          </a:p>
        </p:txBody>
      </p:sp>
      <p:pic>
        <p:nvPicPr>
          <p:cNvPr id="7" name="Picture 2" descr="Afbeeldingsresultaat voor periodic table of elements">
            <a:extLst>
              <a:ext uri="{FF2B5EF4-FFF2-40B4-BE49-F238E27FC236}">
                <a16:creationId xmlns:a16="http://schemas.microsoft.com/office/drawing/2014/main" id="{C262DBC7-A4B8-4E23-8028-3842675A6F5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28878" y="1654463"/>
            <a:ext cx="3996171" cy="2997129"/>
          </a:xfrm>
          <a:prstGeom prst="rect">
            <a:avLst/>
          </a:prstGeom>
          <a:noFill/>
          <a:extLst>
            <a:ext uri="{909E8E84-426E-40DD-AFC4-6F175D3DCCD1}">
              <a14:hiddenFill xmlns:a14="http://schemas.microsoft.com/office/drawing/2010/main">
                <a:solidFill>
                  <a:srgbClr val="FFFFFF"/>
                </a:solidFill>
              </a14:hiddenFill>
            </a:ext>
          </a:extLst>
        </p:spPr>
      </p:pic>
      <p:sp>
        <p:nvSpPr>
          <p:cNvPr id="9" name="Rectangle 8">
            <a:extLst>
              <a:ext uri="{FF2B5EF4-FFF2-40B4-BE49-F238E27FC236}">
                <a16:creationId xmlns:a16="http://schemas.microsoft.com/office/drawing/2014/main" id="{B1F2D9C7-F1EE-4F5D-9EF7-8D9EAC1A7C6E}"/>
              </a:ext>
            </a:extLst>
          </p:cNvPr>
          <p:cNvSpPr/>
          <p:nvPr/>
        </p:nvSpPr>
        <p:spPr>
          <a:xfrm>
            <a:off x="5833240" y="4968618"/>
            <a:ext cx="5616019" cy="1323439"/>
          </a:xfrm>
          <a:prstGeom prst="rect">
            <a:avLst/>
          </a:prstGeom>
        </p:spPr>
        <p:txBody>
          <a:bodyPr wrap="square">
            <a:spAutoFit/>
          </a:bodyPr>
          <a:lstStyle/>
          <a:p>
            <a:r>
              <a:rPr lang="en-US" sz="2000" dirty="0">
                <a:ea typeface="DengXian" panose="02010600030101010101" pitchFamily="2" charset="-122"/>
                <a:cs typeface="Times New Roman" panose="02020603050405020304" pitchFamily="18" charset="0"/>
              </a:rPr>
              <a:t>“(we need) a theory of organismic form analogous to the theory of atomic structure” that is, “the universal laws or constraints which define what is possible” (Goodwin 1982, p. 45)</a:t>
            </a:r>
            <a:endParaRPr lang="en-US" sz="2000" dirty="0"/>
          </a:p>
        </p:txBody>
      </p:sp>
    </p:spTree>
    <p:extLst>
      <p:ext uri="{BB962C8B-B14F-4D97-AF65-F5344CB8AC3E}">
        <p14:creationId xmlns:p14="http://schemas.microsoft.com/office/powerpoint/2010/main" val="3984085725"/>
      </p:ext>
    </p:extLst>
  </p:cSld>
  <p:clrMapOvr>
    <a:masterClrMapping/>
  </p:clrMapOvr>
  <mc:AlternateContent xmlns:mc="http://schemas.openxmlformats.org/markup-compatibility/2006" xmlns:p14="http://schemas.microsoft.com/office/powerpoint/2010/main">
    <mc:Choice Requires="p14">
      <p:transition spd="slow" p14:dur="2000" advTm="95604"/>
    </mc:Choice>
    <mc:Fallback xmlns="">
      <p:transition spd="slow" advTm="95604"/>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7"/>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AE184E0-0BD4-4705-A12B-9B71DDE63301}" type="slidenum">
              <a:rPr kumimoji="0" lang="en-GB" sz="1200" b="0" i="0" u="none" strike="noStrike" kern="1200" cap="none" spc="0" normalizeH="0" baseline="0" noProof="0" smtClean="0">
                <a:ln>
                  <a:noFill/>
                </a:ln>
                <a:solidFill>
                  <a:srgbClr val="1E64C8"/>
                </a:solidFill>
                <a:effectLst/>
                <a:uLnTx/>
                <a:uFillTx/>
                <a:latin typeface="Arial"/>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23</a:t>
            </a:fld>
            <a:endParaRPr kumimoji="0" lang="en-GB" sz="1200" b="0" i="0" u="none" strike="noStrike" kern="1200" cap="none" spc="0" normalizeH="0" baseline="0" noProof="0">
              <a:ln>
                <a:noFill/>
              </a:ln>
              <a:solidFill>
                <a:srgbClr val="1E64C8"/>
              </a:solidFill>
              <a:effectLst/>
              <a:uLnTx/>
              <a:uFillTx/>
              <a:latin typeface="Arial"/>
              <a:ea typeface="+mn-ea"/>
              <a:cs typeface="+mn-cs"/>
            </a:endParaRPr>
          </a:p>
        </p:txBody>
      </p:sp>
      <p:sp>
        <p:nvSpPr>
          <p:cNvPr id="6" name="Title 6">
            <a:extLst>
              <a:ext uri="{FF2B5EF4-FFF2-40B4-BE49-F238E27FC236}">
                <a16:creationId xmlns:a16="http://schemas.microsoft.com/office/drawing/2014/main" id="{C50F2F59-A0B2-419D-B7D2-8D0E4D39AE19}"/>
              </a:ext>
            </a:extLst>
          </p:cNvPr>
          <p:cNvSpPr txBox="1">
            <a:spLocks/>
          </p:cNvSpPr>
          <p:nvPr/>
        </p:nvSpPr>
        <p:spPr>
          <a:xfrm>
            <a:off x="567540" y="679221"/>
            <a:ext cx="11043450" cy="607284"/>
          </a:xfrm>
          <a:prstGeom prst="rect">
            <a:avLst/>
          </a:prstGeom>
        </p:spPr>
        <p:txBody>
          <a:bodyPr vert="horz" lIns="91440" tIns="45720" rIns="91440" bIns="45720" rtlCol="0" anchor="b" anchorCtr="0">
            <a:noAutofit/>
          </a:bodyPr>
          <a:lstStyle>
            <a:lvl1pPr algn="l" defTabSz="914289" rtl="0" eaLnBrk="1" latinLnBrk="0" hangingPunct="1">
              <a:lnSpc>
                <a:spcPct val="90000"/>
              </a:lnSpc>
              <a:spcBef>
                <a:spcPct val="0"/>
              </a:spcBef>
              <a:buNone/>
              <a:defRPr sz="3797" u="sng" kern="1200" cap="all" baseline="0">
                <a:solidFill>
                  <a:srgbClr val="1E64C8"/>
                </a:solidFill>
                <a:uFill>
                  <a:solidFill>
                    <a:srgbClr val="1E64C8"/>
                  </a:solidFill>
                </a:uFill>
                <a:latin typeface="+mj-lt"/>
                <a:ea typeface="+mj-ea"/>
                <a:cs typeface="+mj-cs"/>
              </a:defRPr>
            </a:lvl1pPr>
          </a:lstStyle>
          <a:p>
            <a:pPr algn="ctr"/>
            <a:r>
              <a:rPr lang="en-US" sz="2800" b="1" dirty="0"/>
              <a:t>Finally, Kant’s view of evolution and Darwinism</a:t>
            </a:r>
          </a:p>
        </p:txBody>
      </p:sp>
      <p:sp>
        <p:nvSpPr>
          <p:cNvPr id="3" name="Rectangle 2">
            <a:extLst>
              <a:ext uri="{FF2B5EF4-FFF2-40B4-BE49-F238E27FC236}">
                <a16:creationId xmlns:a16="http://schemas.microsoft.com/office/drawing/2014/main" id="{F937F150-39FA-4823-9136-7117620951EA}"/>
              </a:ext>
            </a:extLst>
          </p:cNvPr>
          <p:cNvSpPr/>
          <p:nvPr/>
        </p:nvSpPr>
        <p:spPr>
          <a:xfrm>
            <a:off x="567540" y="3189116"/>
            <a:ext cx="11277600" cy="1200329"/>
          </a:xfrm>
          <a:prstGeom prst="rect">
            <a:avLst/>
          </a:prstGeom>
        </p:spPr>
        <p:txBody>
          <a:bodyPr wrap="square">
            <a:spAutoFit/>
          </a:bodyPr>
          <a:lstStyle/>
          <a:p>
            <a:r>
              <a:rPr lang="en-US" sz="2400" dirty="0"/>
              <a:t>And yet ultimately he must attribute to this universal mother </a:t>
            </a:r>
            <a:r>
              <a:rPr lang="en-US" sz="2400" i="1" dirty="0">
                <a:solidFill>
                  <a:srgbClr val="FF0000"/>
                </a:solidFill>
              </a:rPr>
              <a:t>an organization purposively aimed at all these creatures</a:t>
            </a:r>
            <a:r>
              <a:rPr lang="en-US" sz="2400" dirty="0"/>
              <a:t>…In that case, however, he has merely </a:t>
            </a:r>
            <a:r>
              <a:rPr lang="en-US" sz="2400" i="1" dirty="0">
                <a:solidFill>
                  <a:srgbClr val="FF0000"/>
                </a:solidFill>
              </a:rPr>
              <a:t>put off</a:t>
            </a:r>
            <a:r>
              <a:rPr lang="en-US" sz="2400" dirty="0">
                <a:solidFill>
                  <a:srgbClr val="FF0000"/>
                </a:solidFill>
              </a:rPr>
              <a:t> </a:t>
            </a:r>
            <a:r>
              <a:rPr lang="en-US" sz="2400" dirty="0"/>
              <a:t>the explanation… (Kant 2000, 5: 419-420, emphasis added) </a:t>
            </a:r>
          </a:p>
        </p:txBody>
      </p:sp>
      <p:sp>
        <p:nvSpPr>
          <p:cNvPr id="2" name="Rectangle 1">
            <a:extLst>
              <a:ext uri="{FF2B5EF4-FFF2-40B4-BE49-F238E27FC236}">
                <a16:creationId xmlns:a16="http://schemas.microsoft.com/office/drawing/2014/main" id="{88DC6B35-46AD-45D5-A394-E897233EFD07}"/>
              </a:ext>
            </a:extLst>
          </p:cNvPr>
          <p:cNvSpPr/>
          <p:nvPr/>
        </p:nvSpPr>
        <p:spPr>
          <a:xfrm>
            <a:off x="1332249" y="2023733"/>
            <a:ext cx="9850774" cy="494751"/>
          </a:xfrm>
          <a:prstGeom prst="rect">
            <a:avLst/>
          </a:prstGeom>
        </p:spPr>
        <p:txBody>
          <a:bodyPr wrap="none">
            <a:spAutoFit/>
          </a:bodyPr>
          <a:lstStyle/>
          <a:p>
            <a:pPr>
              <a:lnSpc>
                <a:spcPct val="120000"/>
              </a:lnSpc>
            </a:pPr>
            <a:r>
              <a:rPr lang="nl-NL" sz="2400" b="1" dirty="0"/>
              <a:t>Kant would be unsatisfied with a geneaological story of evolution!</a:t>
            </a:r>
          </a:p>
        </p:txBody>
      </p:sp>
    </p:spTree>
    <p:extLst>
      <p:ext uri="{BB962C8B-B14F-4D97-AF65-F5344CB8AC3E}">
        <p14:creationId xmlns:p14="http://schemas.microsoft.com/office/powerpoint/2010/main" val="588074309"/>
      </p:ext>
    </p:extLst>
  </p:cSld>
  <p:clrMapOvr>
    <a:masterClrMapping/>
  </p:clrMapOvr>
  <mc:AlternateContent xmlns:mc="http://schemas.openxmlformats.org/markup-compatibility/2006" xmlns:p14="http://schemas.microsoft.com/office/powerpoint/2010/main">
    <mc:Choice Requires="p14">
      <p:transition spd="slow" p14:dur="2000" advTm="95604"/>
    </mc:Choice>
    <mc:Fallback xmlns="">
      <p:transition spd="slow" advTm="95604"/>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7"/>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AE184E0-0BD4-4705-A12B-9B71DDE63301}" type="slidenum">
              <a:rPr kumimoji="0" lang="en-GB" sz="1200" b="0" i="0" u="none" strike="noStrike" kern="1200" cap="none" spc="0" normalizeH="0" baseline="0" noProof="0" smtClean="0">
                <a:ln>
                  <a:noFill/>
                </a:ln>
                <a:solidFill>
                  <a:srgbClr val="1E64C8"/>
                </a:solidFill>
                <a:effectLst/>
                <a:uLnTx/>
                <a:uFillTx/>
                <a:latin typeface="Arial"/>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24</a:t>
            </a:fld>
            <a:endParaRPr kumimoji="0" lang="en-GB" sz="1200" b="0" i="0" u="none" strike="noStrike" kern="1200" cap="none" spc="0" normalizeH="0" baseline="0" noProof="0">
              <a:ln>
                <a:noFill/>
              </a:ln>
              <a:solidFill>
                <a:srgbClr val="1E64C8"/>
              </a:solidFill>
              <a:effectLst/>
              <a:uLnTx/>
              <a:uFillTx/>
              <a:latin typeface="Arial"/>
              <a:ea typeface="+mn-ea"/>
              <a:cs typeface="+mn-cs"/>
            </a:endParaRPr>
          </a:p>
        </p:txBody>
      </p:sp>
      <p:sp>
        <p:nvSpPr>
          <p:cNvPr id="6" name="Title 6">
            <a:extLst>
              <a:ext uri="{FF2B5EF4-FFF2-40B4-BE49-F238E27FC236}">
                <a16:creationId xmlns:a16="http://schemas.microsoft.com/office/drawing/2014/main" id="{C50F2F59-A0B2-419D-B7D2-8D0E4D39AE19}"/>
              </a:ext>
            </a:extLst>
          </p:cNvPr>
          <p:cNvSpPr txBox="1">
            <a:spLocks/>
          </p:cNvSpPr>
          <p:nvPr/>
        </p:nvSpPr>
        <p:spPr>
          <a:xfrm>
            <a:off x="567540" y="679221"/>
            <a:ext cx="11043450" cy="607284"/>
          </a:xfrm>
          <a:prstGeom prst="rect">
            <a:avLst/>
          </a:prstGeom>
        </p:spPr>
        <p:txBody>
          <a:bodyPr vert="horz" lIns="91440" tIns="45720" rIns="91440" bIns="45720" rtlCol="0" anchor="b" anchorCtr="0">
            <a:noAutofit/>
          </a:bodyPr>
          <a:lstStyle>
            <a:lvl1pPr algn="l" defTabSz="914289" rtl="0" eaLnBrk="1" latinLnBrk="0" hangingPunct="1">
              <a:lnSpc>
                <a:spcPct val="90000"/>
              </a:lnSpc>
              <a:spcBef>
                <a:spcPct val="0"/>
              </a:spcBef>
              <a:buNone/>
              <a:defRPr sz="3797" u="sng" kern="1200" cap="all" baseline="0">
                <a:solidFill>
                  <a:srgbClr val="1E64C8"/>
                </a:solidFill>
                <a:uFill>
                  <a:solidFill>
                    <a:srgbClr val="1E64C8"/>
                  </a:solidFill>
                </a:uFill>
                <a:latin typeface="+mj-lt"/>
                <a:ea typeface="+mj-ea"/>
                <a:cs typeface="+mj-cs"/>
              </a:defRPr>
            </a:lvl1pPr>
          </a:lstStyle>
          <a:p>
            <a:pPr algn="ctr"/>
            <a:r>
              <a:rPr lang="en-US" sz="2800" b="1" dirty="0"/>
              <a:t>Finally, Kant’s view of evolution and Darwinism</a:t>
            </a:r>
          </a:p>
        </p:txBody>
      </p:sp>
      <p:sp>
        <p:nvSpPr>
          <p:cNvPr id="7" name="TextBox 6">
            <a:extLst>
              <a:ext uri="{FF2B5EF4-FFF2-40B4-BE49-F238E27FC236}">
                <a16:creationId xmlns:a16="http://schemas.microsoft.com/office/drawing/2014/main" id="{DF94734E-FC71-4BA7-860E-7A516C053EF9}"/>
              </a:ext>
            </a:extLst>
          </p:cNvPr>
          <p:cNvSpPr txBox="1"/>
          <p:nvPr/>
        </p:nvSpPr>
        <p:spPr>
          <a:xfrm>
            <a:off x="6458745" y="2303540"/>
            <a:ext cx="4661928" cy="4268797"/>
          </a:xfrm>
          <a:prstGeom prst="rect">
            <a:avLst/>
          </a:prstGeom>
          <a:noFill/>
          <a:ln>
            <a:solidFill>
              <a:schemeClr val="bg1"/>
            </a:solidFill>
          </a:ln>
        </p:spPr>
        <p:txBody>
          <a:bodyPr wrap="square" rtlCol="0">
            <a:spAutoFit/>
          </a:bodyPr>
          <a:lstStyle/>
          <a:p>
            <a:pPr algn="ctr">
              <a:lnSpc>
                <a:spcPct val="120000"/>
              </a:lnSpc>
            </a:pPr>
            <a:r>
              <a:rPr lang="en-US" sz="2400" b="1" dirty="0"/>
              <a:t>Darwinism?</a:t>
            </a:r>
          </a:p>
          <a:p>
            <a:pPr>
              <a:lnSpc>
                <a:spcPct val="120000"/>
              </a:lnSpc>
            </a:pPr>
            <a:endParaRPr lang="en-US" sz="2400" dirty="0"/>
          </a:p>
          <a:p>
            <a:pPr>
              <a:lnSpc>
                <a:spcPct val="120000"/>
              </a:lnSpc>
            </a:pPr>
            <a:r>
              <a:rPr lang="en-US" sz="2000" dirty="0"/>
              <a:t>There exists “the contrast between Darwin’s theory of gradual, irregular evolution and that of a progressive, step-by-step ascent towards a predetermined goal” (Bowler 1984, p. 101)</a:t>
            </a:r>
          </a:p>
          <a:p>
            <a:pPr>
              <a:lnSpc>
                <a:spcPct val="120000"/>
              </a:lnSpc>
            </a:pPr>
            <a:endParaRPr lang="en-US" sz="2000" dirty="0"/>
          </a:p>
          <a:p>
            <a:pPr>
              <a:lnSpc>
                <a:spcPct val="120000"/>
              </a:lnSpc>
            </a:pPr>
            <a:r>
              <a:rPr lang="en-US" sz="2000" dirty="0"/>
              <a:t>Evolution is contingent, and it does not have any plan no in advance! </a:t>
            </a:r>
            <a:endParaRPr lang="en-US" sz="2400" dirty="0"/>
          </a:p>
        </p:txBody>
      </p:sp>
      <p:sp>
        <p:nvSpPr>
          <p:cNvPr id="9" name="Rectangle 8">
            <a:extLst>
              <a:ext uri="{FF2B5EF4-FFF2-40B4-BE49-F238E27FC236}">
                <a16:creationId xmlns:a16="http://schemas.microsoft.com/office/drawing/2014/main" id="{2EC529E0-726E-4B26-8CE2-D3C64F593FB0}"/>
              </a:ext>
            </a:extLst>
          </p:cNvPr>
          <p:cNvSpPr/>
          <p:nvPr/>
        </p:nvSpPr>
        <p:spPr>
          <a:xfrm>
            <a:off x="3095211" y="1465285"/>
            <a:ext cx="5598007" cy="494751"/>
          </a:xfrm>
          <a:prstGeom prst="rect">
            <a:avLst/>
          </a:prstGeom>
        </p:spPr>
        <p:txBody>
          <a:bodyPr wrap="none">
            <a:spAutoFit/>
          </a:bodyPr>
          <a:lstStyle/>
          <a:p>
            <a:pPr>
              <a:lnSpc>
                <a:spcPct val="120000"/>
              </a:lnSpc>
            </a:pPr>
            <a:r>
              <a:rPr lang="nl-NL" sz="2400" b="1" dirty="0"/>
              <a:t>Evolution in accordance with a plan?</a:t>
            </a:r>
          </a:p>
        </p:txBody>
      </p:sp>
      <p:sp>
        <p:nvSpPr>
          <p:cNvPr id="10" name="TextBox 9">
            <a:extLst>
              <a:ext uri="{FF2B5EF4-FFF2-40B4-BE49-F238E27FC236}">
                <a16:creationId xmlns:a16="http://schemas.microsoft.com/office/drawing/2014/main" id="{7D5B97DC-EFFD-4E16-A3B8-6A43D452B708}"/>
              </a:ext>
            </a:extLst>
          </p:cNvPr>
          <p:cNvSpPr txBox="1"/>
          <p:nvPr/>
        </p:nvSpPr>
        <p:spPr>
          <a:xfrm>
            <a:off x="1071327" y="2401681"/>
            <a:ext cx="3885684" cy="3456267"/>
          </a:xfrm>
          <a:prstGeom prst="rect">
            <a:avLst/>
          </a:prstGeom>
          <a:noFill/>
          <a:ln>
            <a:solidFill>
              <a:schemeClr val="bg1"/>
            </a:solidFill>
          </a:ln>
        </p:spPr>
        <p:txBody>
          <a:bodyPr wrap="square" rtlCol="0">
            <a:spAutoFit/>
          </a:bodyPr>
          <a:lstStyle/>
          <a:p>
            <a:pPr algn="ctr">
              <a:lnSpc>
                <a:spcPct val="120000"/>
              </a:lnSpc>
            </a:pPr>
            <a:r>
              <a:rPr lang="en-US" sz="2400" b="1" dirty="0"/>
              <a:t>Germany</a:t>
            </a:r>
            <a:endParaRPr lang="en-US" sz="2000" b="1" dirty="0"/>
          </a:p>
          <a:p>
            <a:pPr algn="ctr">
              <a:lnSpc>
                <a:spcPct val="120000"/>
              </a:lnSpc>
            </a:pPr>
            <a:endParaRPr lang="en-US" sz="2000" dirty="0"/>
          </a:p>
          <a:p>
            <a:pPr marL="342900" indent="-342900">
              <a:lnSpc>
                <a:spcPct val="120000"/>
              </a:lnSpc>
              <a:buFont typeface="Arial" panose="020B0604020202020204" pitchFamily="34" charset="0"/>
              <a:buChar char="•"/>
            </a:pPr>
            <a:r>
              <a:rPr lang="en-US" sz="2000" dirty="0"/>
              <a:t>Idealism and romanticism</a:t>
            </a:r>
          </a:p>
          <a:p>
            <a:pPr marL="342900" indent="-342900">
              <a:lnSpc>
                <a:spcPct val="120000"/>
              </a:lnSpc>
              <a:buFont typeface="Arial" panose="020B0604020202020204" pitchFamily="34" charset="0"/>
              <a:buChar char="•"/>
            </a:pPr>
            <a:endParaRPr lang="en-US" sz="2000" dirty="0"/>
          </a:p>
          <a:p>
            <a:pPr marL="342900" indent="-342900">
              <a:lnSpc>
                <a:spcPct val="120000"/>
              </a:lnSpc>
              <a:buFont typeface="Arial" panose="020B0604020202020204" pitchFamily="34" charset="0"/>
              <a:buChar char="•"/>
            </a:pPr>
            <a:endParaRPr lang="en-US" sz="2000" dirty="0"/>
          </a:p>
          <a:p>
            <a:pPr marL="342900" indent="-342900">
              <a:lnSpc>
                <a:spcPct val="120000"/>
              </a:lnSpc>
              <a:buFont typeface="Arial" panose="020B0604020202020204" pitchFamily="34" charset="0"/>
              <a:buChar char="•"/>
            </a:pPr>
            <a:r>
              <a:rPr lang="en-US" sz="2000" dirty="0"/>
              <a:t>Species evolution is not real </a:t>
            </a:r>
          </a:p>
          <a:p>
            <a:pPr marL="342900" indent="-342900">
              <a:lnSpc>
                <a:spcPct val="120000"/>
              </a:lnSpc>
              <a:buFont typeface="Arial" panose="020B0604020202020204" pitchFamily="34" charset="0"/>
              <a:buChar char="•"/>
            </a:pPr>
            <a:endParaRPr lang="en-US" sz="2000" dirty="0"/>
          </a:p>
          <a:p>
            <a:pPr marL="342900" indent="-342900">
              <a:lnSpc>
                <a:spcPct val="120000"/>
              </a:lnSpc>
              <a:buFont typeface="Arial" panose="020B0604020202020204" pitchFamily="34" charset="0"/>
              <a:buChar char="•"/>
            </a:pPr>
            <a:endParaRPr lang="en-US" sz="2000" dirty="0"/>
          </a:p>
          <a:p>
            <a:pPr marL="342900" indent="-342900">
              <a:lnSpc>
                <a:spcPct val="120000"/>
              </a:lnSpc>
              <a:buFont typeface="Arial" panose="020B0604020202020204" pitchFamily="34" charset="0"/>
              <a:buChar char="•"/>
            </a:pPr>
            <a:r>
              <a:rPr lang="en-US" sz="2000" dirty="0">
                <a:solidFill>
                  <a:srgbClr val="FF0000"/>
                </a:solidFill>
              </a:rPr>
              <a:t>Evolution has a plan</a:t>
            </a:r>
          </a:p>
        </p:txBody>
      </p:sp>
    </p:spTree>
    <p:extLst>
      <p:ext uri="{BB962C8B-B14F-4D97-AF65-F5344CB8AC3E}">
        <p14:creationId xmlns:p14="http://schemas.microsoft.com/office/powerpoint/2010/main" val="2732383599"/>
      </p:ext>
    </p:extLst>
  </p:cSld>
  <p:clrMapOvr>
    <a:masterClrMapping/>
  </p:clrMapOvr>
  <mc:AlternateContent xmlns:mc="http://schemas.openxmlformats.org/markup-compatibility/2006" xmlns:p14="http://schemas.microsoft.com/office/powerpoint/2010/main">
    <mc:Choice Requires="p14">
      <p:transition spd="slow" p14:dur="2000" advTm="95604"/>
    </mc:Choice>
    <mc:Fallback xmlns="">
      <p:transition spd="slow" advTm="95604"/>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7"/>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AE184E0-0BD4-4705-A12B-9B71DDE63301}" type="slidenum">
              <a:rPr kumimoji="0" lang="en-GB" sz="1200" b="0" i="0" u="none" strike="noStrike" kern="1200" cap="none" spc="0" normalizeH="0" baseline="0" noProof="0" smtClean="0">
                <a:ln>
                  <a:noFill/>
                </a:ln>
                <a:solidFill>
                  <a:srgbClr val="1E64C8"/>
                </a:solidFill>
                <a:effectLst/>
                <a:uLnTx/>
                <a:uFillTx/>
                <a:latin typeface="Arial"/>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25</a:t>
            </a:fld>
            <a:endParaRPr kumimoji="0" lang="en-GB" sz="1200" b="0" i="0" u="none" strike="noStrike" kern="1200" cap="none" spc="0" normalizeH="0" baseline="0" noProof="0">
              <a:ln>
                <a:noFill/>
              </a:ln>
              <a:solidFill>
                <a:srgbClr val="1E64C8"/>
              </a:solidFill>
              <a:effectLst/>
              <a:uLnTx/>
              <a:uFillTx/>
              <a:latin typeface="Arial"/>
              <a:ea typeface="+mn-ea"/>
              <a:cs typeface="+mn-cs"/>
            </a:endParaRPr>
          </a:p>
        </p:txBody>
      </p:sp>
      <p:sp>
        <p:nvSpPr>
          <p:cNvPr id="6" name="Title 6">
            <a:extLst>
              <a:ext uri="{FF2B5EF4-FFF2-40B4-BE49-F238E27FC236}">
                <a16:creationId xmlns:a16="http://schemas.microsoft.com/office/drawing/2014/main" id="{C50F2F59-A0B2-419D-B7D2-8D0E4D39AE19}"/>
              </a:ext>
            </a:extLst>
          </p:cNvPr>
          <p:cNvSpPr txBox="1">
            <a:spLocks/>
          </p:cNvSpPr>
          <p:nvPr/>
        </p:nvSpPr>
        <p:spPr>
          <a:xfrm>
            <a:off x="567540" y="679221"/>
            <a:ext cx="11043450" cy="607284"/>
          </a:xfrm>
          <a:prstGeom prst="rect">
            <a:avLst/>
          </a:prstGeom>
        </p:spPr>
        <p:txBody>
          <a:bodyPr vert="horz" lIns="91440" tIns="45720" rIns="91440" bIns="45720" rtlCol="0" anchor="b" anchorCtr="0">
            <a:noAutofit/>
          </a:bodyPr>
          <a:lstStyle>
            <a:lvl1pPr algn="l" defTabSz="914289" rtl="0" eaLnBrk="1" latinLnBrk="0" hangingPunct="1">
              <a:lnSpc>
                <a:spcPct val="90000"/>
              </a:lnSpc>
              <a:spcBef>
                <a:spcPct val="0"/>
              </a:spcBef>
              <a:buNone/>
              <a:defRPr sz="3797" u="sng" kern="1200" cap="all" baseline="0">
                <a:solidFill>
                  <a:srgbClr val="1E64C8"/>
                </a:solidFill>
                <a:uFill>
                  <a:solidFill>
                    <a:srgbClr val="1E64C8"/>
                  </a:solidFill>
                </a:uFill>
                <a:latin typeface="+mj-lt"/>
                <a:ea typeface="+mj-ea"/>
                <a:cs typeface="+mj-cs"/>
              </a:defRPr>
            </a:lvl1pPr>
          </a:lstStyle>
          <a:p>
            <a:pPr algn="ctr"/>
            <a:r>
              <a:rPr lang="en-US" sz="2800" b="1" dirty="0"/>
              <a:t>Finally, Kant’s view of evolution and Darwinism</a:t>
            </a:r>
          </a:p>
        </p:txBody>
      </p:sp>
      <p:sp>
        <p:nvSpPr>
          <p:cNvPr id="12" name="TextBox 11">
            <a:extLst>
              <a:ext uri="{FF2B5EF4-FFF2-40B4-BE49-F238E27FC236}">
                <a16:creationId xmlns:a16="http://schemas.microsoft.com/office/drawing/2014/main" id="{3F9C7C08-9B7F-4F1C-B4F6-3FA0AC33DE42}"/>
              </a:ext>
            </a:extLst>
          </p:cNvPr>
          <p:cNvSpPr txBox="1"/>
          <p:nvPr/>
        </p:nvSpPr>
        <p:spPr>
          <a:xfrm>
            <a:off x="6557304" y="2138817"/>
            <a:ext cx="4661928" cy="4335802"/>
          </a:xfrm>
          <a:prstGeom prst="rect">
            <a:avLst/>
          </a:prstGeom>
          <a:noFill/>
          <a:ln>
            <a:solidFill>
              <a:schemeClr val="bg1"/>
            </a:solidFill>
          </a:ln>
        </p:spPr>
        <p:txBody>
          <a:bodyPr wrap="square" rtlCol="0">
            <a:spAutoFit/>
          </a:bodyPr>
          <a:lstStyle/>
          <a:p>
            <a:pPr algn="ctr">
              <a:lnSpc>
                <a:spcPct val="120000"/>
              </a:lnSpc>
            </a:pPr>
            <a:r>
              <a:rPr lang="en-US" sz="2400" b="1" dirty="0"/>
              <a:t>Darwinism?</a:t>
            </a:r>
          </a:p>
          <a:p>
            <a:pPr>
              <a:lnSpc>
                <a:spcPct val="120000"/>
              </a:lnSpc>
            </a:pPr>
            <a:endParaRPr lang="en-US" sz="2400" dirty="0"/>
          </a:p>
          <a:p>
            <a:pPr>
              <a:lnSpc>
                <a:spcPct val="120000"/>
              </a:lnSpc>
            </a:pPr>
            <a:r>
              <a:rPr lang="en-US" sz="2000" dirty="0"/>
              <a:t>“The ultimate achievements of rational morphology turn out to be a triumph for Darwinism” (Maynard-Smith 1982, p. 49).</a:t>
            </a:r>
          </a:p>
          <a:p>
            <a:pPr>
              <a:lnSpc>
                <a:spcPct val="120000"/>
              </a:lnSpc>
            </a:pPr>
            <a:endParaRPr lang="en-US" sz="2000" dirty="0"/>
          </a:p>
          <a:p>
            <a:pPr>
              <a:lnSpc>
                <a:spcPct val="120000"/>
              </a:lnSpc>
            </a:pPr>
            <a:r>
              <a:rPr lang="en-US" sz="2000" dirty="0"/>
              <a:t>“Will this necessarily contradict Darwinism? I cannot see why it should” (p. 50).</a:t>
            </a:r>
            <a:endParaRPr lang="nl-NL" sz="2000" dirty="0"/>
          </a:p>
          <a:p>
            <a:pPr>
              <a:lnSpc>
                <a:spcPct val="120000"/>
              </a:lnSpc>
            </a:pPr>
            <a:endParaRPr lang="en-US" sz="2400" dirty="0"/>
          </a:p>
        </p:txBody>
      </p:sp>
      <p:sp>
        <p:nvSpPr>
          <p:cNvPr id="7" name="TextBox 6">
            <a:extLst>
              <a:ext uri="{FF2B5EF4-FFF2-40B4-BE49-F238E27FC236}">
                <a16:creationId xmlns:a16="http://schemas.microsoft.com/office/drawing/2014/main" id="{DF94734E-FC71-4BA7-860E-7A516C053EF9}"/>
              </a:ext>
            </a:extLst>
          </p:cNvPr>
          <p:cNvSpPr txBox="1"/>
          <p:nvPr/>
        </p:nvSpPr>
        <p:spPr>
          <a:xfrm>
            <a:off x="959297" y="2131254"/>
            <a:ext cx="4661928" cy="4268797"/>
          </a:xfrm>
          <a:prstGeom prst="rect">
            <a:avLst/>
          </a:prstGeom>
          <a:noFill/>
          <a:ln>
            <a:solidFill>
              <a:schemeClr val="bg1"/>
            </a:solidFill>
          </a:ln>
        </p:spPr>
        <p:txBody>
          <a:bodyPr wrap="square" rtlCol="0">
            <a:spAutoFit/>
          </a:bodyPr>
          <a:lstStyle/>
          <a:p>
            <a:pPr algn="ctr">
              <a:lnSpc>
                <a:spcPct val="120000"/>
              </a:lnSpc>
            </a:pPr>
            <a:r>
              <a:rPr lang="en-US" sz="2400" b="1" dirty="0"/>
              <a:t>Darwinism?</a:t>
            </a:r>
          </a:p>
          <a:p>
            <a:pPr>
              <a:lnSpc>
                <a:spcPct val="120000"/>
              </a:lnSpc>
            </a:pPr>
            <a:endParaRPr lang="en-US" sz="2400" dirty="0"/>
          </a:p>
          <a:p>
            <a:pPr>
              <a:lnSpc>
                <a:spcPct val="120000"/>
              </a:lnSpc>
            </a:pPr>
            <a:r>
              <a:rPr lang="en-US" sz="2000" dirty="0"/>
              <a:t>There exists “the contrast between Darwin’s theory of gradual, irregular evolution and that of a progressive, step-by-step ascent towards a predetermined goal” (Bowler 1984, p. 101)</a:t>
            </a:r>
          </a:p>
          <a:p>
            <a:pPr>
              <a:lnSpc>
                <a:spcPct val="120000"/>
              </a:lnSpc>
            </a:pPr>
            <a:endParaRPr lang="en-US" sz="2000" dirty="0"/>
          </a:p>
          <a:p>
            <a:pPr>
              <a:lnSpc>
                <a:spcPct val="120000"/>
              </a:lnSpc>
            </a:pPr>
            <a:r>
              <a:rPr lang="en-US" sz="2000" dirty="0"/>
              <a:t>Evolution is contingent, and it does not have any plan no in advance! </a:t>
            </a:r>
            <a:endParaRPr lang="en-US" sz="2400" dirty="0"/>
          </a:p>
        </p:txBody>
      </p:sp>
      <p:sp>
        <p:nvSpPr>
          <p:cNvPr id="9" name="Rectangle 8">
            <a:extLst>
              <a:ext uri="{FF2B5EF4-FFF2-40B4-BE49-F238E27FC236}">
                <a16:creationId xmlns:a16="http://schemas.microsoft.com/office/drawing/2014/main" id="{2EC529E0-726E-4B26-8CE2-D3C64F593FB0}"/>
              </a:ext>
            </a:extLst>
          </p:cNvPr>
          <p:cNvSpPr/>
          <p:nvPr/>
        </p:nvSpPr>
        <p:spPr>
          <a:xfrm>
            <a:off x="3095211" y="1465285"/>
            <a:ext cx="5598007" cy="494751"/>
          </a:xfrm>
          <a:prstGeom prst="rect">
            <a:avLst/>
          </a:prstGeom>
        </p:spPr>
        <p:txBody>
          <a:bodyPr wrap="none">
            <a:spAutoFit/>
          </a:bodyPr>
          <a:lstStyle/>
          <a:p>
            <a:pPr>
              <a:lnSpc>
                <a:spcPct val="120000"/>
              </a:lnSpc>
            </a:pPr>
            <a:r>
              <a:rPr lang="nl-NL" sz="2400" b="1" dirty="0"/>
              <a:t>Evolution in accordance with a plan?</a:t>
            </a:r>
          </a:p>
        </p:txBody>
      </p:sp>
    </p:spTree>
    <p:extLst>
      <p:ext uri="{BB962C8B-B14F-4D97-AF65-F5344CB8AC3E}">
        <p14:creationId xmlns:p14="http://schemas.microsoft.com/office/powerpoint/2010/main" val="2972007667"/>
      </p:ext>
    </p:extLst>
  </p:cSld>
  <p:clrMapOvr>
    <a:masterClrMapping/>
  </p:clrMapOvr>
  <mc:AlternateContent xmlns:mc="http://schemas.openxmlformats.org/markup-compatibility/2006" xmlns:p14="http://schemas.microsoft.com/office/powerpoint/2010/main">
    <mc:Choice Requires="p14">
      <p:transition spd="slow" p14:dur="2000" advTm="95604"/>
    </mc:Choice>
    <mc:Fallback xmlns="">
      <p:transition spd="slow" advTm="95604"/>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587726" y="536145"/>
            <a:ext cx="11043450" cy="607284"/>
          </a:xfrm>
        </p:spPr>
        <p:txBody>
          <a:bodyPr/>
          <a:lstStyle/>
          <a:p>
            <a:pPr algn="ctr"/>
            <a:r>
              <a:rPr lang="en-US" sz="3200" b="1" dirty="0"/>
              <a:t>The history of evolutionary thoughts</a:t>
            </a:r>
            <a:endParaRPr lang="en-GB" sz="3200" b="1" dirty="0"/>
          </a:p>
        </p:txBody>
      </p:sp>
      <p:sp>
        <p:nvSpPr>
          <p:cNvPr id="8" name="Slide Number Placeholder 7"/>
          <p:cNvSpPr>
            <a:spLocks noGrp="1"/>
          </p:cNvSpPr>
          <p:nvPr>
            <p:ph type="sldNum" sz="quarter" idx="12"/>
          </p:nvPr>
        </p:nvSpPr>
        <p:spPr/>
        <p:txBody>
          <a:bodyPr/>
          <a:lstStyle/>
          <a:p>
            <a:fld id="{7AE184E0-0BD4-4705-A12B-9B71DDE63301}" type="slidenum">
              <a:rPr lang="en-GB" smtClean="0"/>
              <a:t>3</a:t>
            </a:fld>
            <a:endParaRPr lang="en-GB"/>
          </a:p>
        </p:txBody>
      </p:sp>
      <p:sp>
        <p:nvSpPr>
          <p:cNvPr id="4" name="Content Placeholder 3">
            <a:extLst>
              <a:ext uri="{FF2B5EF4-FFF2-40B4-BE49-F238E27FC236}">
                <a16:creationId xmlns:a16="http://schemas.microsoft.com/office/drawing/2014/main" id="{FDD4C821-2661-4E8E-9A8A-FE02CDD1F579}"/>
              </a:ext>
            </a:extLst>
          </p:cNvPr>
          <p:cNvSpPr>
            <a:spLocks noGrp="1"/>
          </p:cNvSpPr>
          <p:nvPr>
            <p:ph idx="1"/>
          </p:nvPr>
        </p:nvSpPr>
        <p:spPr>
          <a:xfrm>
            <a:off x="591739" y="1363680"/>
            <a:ext cx="11278528" cy="4708125"/>
          </a:xfrm>
        </p:spPr>
        <p:txBody>
          <a:bodyPr>
            <a:normAutofit fontScale="62500" lnSpcReduction="20000"/>
          </a:bodyPr>
          <a:lstStyle/>
          <a:p>
            <a:pPr marL="60748" indent="0" algn="ctr">
              <a:buNone/>
            </a:pPr>
            <a:endParaRPr lang="en-US" sz="3200" dirty="0"/>
          </a:p>
          <a:p>
            <a:pPr marL="60748" indent="0" algn="ctr">
              <a:buNone/>
            </a:pPr>
            <a:endParaRPr lang="en-US" sz="3200" dirty="0"/>
          </a:p>
          <a:p>
            <a:pPr marL="60748" indent="0" algn="ctr">
              <a:buNone/>
            </a:pPr>
            <a:endParaRPr lang="en-US" sz="3200" dirty="0"/>
          </a:p>
          <a:p>
            <a:pPr marL="60748" indent="0">
              <a:buNone/>
            </a:pPr>
            <a:endParaRPr lang="en-US" dirty="0"/>
          </a:p>
          <a:p>
            <a:pPr marL="60748" indent="0">
              <a:buNone/>
            </a:pPr>
            <a:r>
              <a:rPr lang="en-US" sz="2900" dirty="0"/>
              <a:t>The hope which </a:t>
            </a:r>
            <a:r>
              <a:rPr lang="en-US" sz="2900" dirty="0">
                <a:solidFill>
                  <a:srgbClr val="FF0000"/>
                </a:solidFill>
              </a:rPr>
              <a:t>so many natural scientists </a:t>
            </a:r>
            <a:r>
              <a:rPr lang="en-US" sz="2900" dirty="0"/>
              <a:t>seem to have cherished-to be able to present the origin of all organisms as successive, and indeed as the gradual development of one and the same original organism…</a:t>
            </a:r>
          </a:p>
          <a:p>
            <a:pPr marL="60748" indent="0" algn="r">
              <a:buNone/>
            </a:pPr>
            <a:endParaRPr lang="en-US" sz="2900" dirty="0"/>
          </a:p>
          <a:p>
            <a:pPr marL="60748" indent="0" algn="r">
              <a:buNone/>
            </a:pPr>
            <a:r>
              <a:rPr lang="en-US" sz="2900" dirty="0"/>
              <a:t>-Schelling (2004 [1799], p. 48)</a:t>
            </a:r>
          </a:p>
          <a:p>
            <a:pPr marL="60748" indent="0">
              <a:buNone/>
            </a:pPr>
            <a:endParaRPr lang="en-US" sz="2900" dirty="0"/>
          </a:p>
          <a:p>
            <a:pPr marL="60748" indent="0">
              <a:buNone/>
            </a:pPr>
            <a:r>
              <a:rPr lang="en-US" sz="2900" dirty="0"/>
              <a:t>The course of evolution begins with what is imperfect and formless, such as humidity and aquatic formations, leads on to what emerged from water, such as plants, polyps, </a:t>
            </a:r>
            <a:r>
              <a:rPr lang="en-US" sz="2900" dirty="0" err="1"/>
              <a:t>mollusca</a:t>
            </a:r>
            <a:r>
              <a:rPr lang="en-US" sz="2900" dirty="0"/>
              <a:t>, and fishes, progresses to land animals, and arrives finally at man, as he emerges out of animals. This gradual alteration is said to be an explanation and comprehension of nature. </a:t>
            </a:r>
            <a:r>
              <a:rPr lang="en-US" sz="2900" dirty="0">
                <a:solidFill>
                  <a:srgbClr val="FF0000"/>
                </a:solidFill>
              </a:rPr>
              <a:t>The doctrine is derived from the philosophy of nature, and is still widely prevalent</a:t>
            </a:r>
            <a:r>
              <a:rPr lang="en-US" sz="2900" dirty="0"/>
              <a:t>. Although quantitative difference is easy enough to understand however, it explains nothing.</a:t>
            </a:r>
          </a:p>
          <a:p>
            <a:pPr marL="60748" indent="0" algn="r">
              <a:buNone/>
            </a:pPr>
            <a:endParaRPr lang="en-US" sz="2900" dirty="0"/>
          </a:p>
          <a:p>
            <a:pPr marL="60748" indent="0" algn="r">
              <a:buNone/>
            </a:pPr>
            <a:r>
              <a:rPr lang="en-US" sz="2900" dirty="0"/>
              <a:t>-Hegel (1970 [1817], p. 213)</a:t>
            </a:r>
          </a:p>
        </p:txBody>
      </p:sp>
      <p:sp>
        <p:nvSpPr>
          <p:cNvPr id="5" name="TextBox 4">
            <a:extLst>
              <a:ext uri="{FF2B5EF4-FFF2-40B4-BE49-F238E27FC236}">
                <a16:creationId xmlns:a16="http://schemas.microsoft.com/office/drawing/2014/main" id="{9012D178-2527-45A6-A32F-C0D1A9DA428D}"/>
              </a:ext>
            </a:extLst>
          </p:cNvPr>
          <p:cNvSpPr txBox="1"/>
          <p:nvPr/>
        </p:nvSpPr>
        <p:spPr>
          <a:xfrm>
            <a:off x="1619492" y="1613218"/>
            <a:ext cx="9223021" cy="561885"/>
          </a:xfrm>
          <a:prstGeom prst="rect">
            <a:avLst/>
          </a:prstGeom>
          <a:noFill/>
          <a:ln>
            <a:solidFill>
              <a:schemeClr val="bg1"/>
            </a:solidFill>
          </a:ln>
        </p:spPr>
        <p:txBody>
          <a:bodyPr wrap="square" rtlCol="0">
            <a:spAutoFit/>
          </a:bodyPr>
          <a:lstStyle/>
          <a:p>
            <a:pPr algn="ctr">
              <a:lnSpc>
                <a:spcPct val="120000"/>
              </a:lnSpc>
            </a:pPr>
            <a:r>
              <a:rPr lang="en-US" sz="2800" b="1" dirty="0"/>
              <a:t>Evolutionism (transformism) everywhere in Europe? </a:t>
            </a:r>
          </a:p>
        </p:txBody>
      </p:sp>
    </p:spTree>
    <p:extLst>
      <p:ext uri="{BB962C8B-B14F-4D97-AF65-F5344CB8AC3E}">
        <p14:creationId xmlns:p14="http://schemas.microsoft.com/office/powerpoint/2010/main" val="548087338"/>
      </p:ext>
    </p:extLst>
  </p:cSld>
  <p:clrMapOvr>
    <a:masterClrMapping/>
  </p:clrMapOvr>
  <mc:AlternateContent xmlns:mc="http://schemas.openxmlformats.org/markup-compatibility/2006" xmlns:p14="http://schemas.microsoft.com/office/powerpoint/2010/main">
    <mc:Choice Requires="p14">
      <p:transition spd="slow" p14:dur="2000" advTm="102427"/>
    </mc:Choice>
    <mc:Fallback xmlns="">
      <p:transition spd="slow" advTm="102427"/>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587726" y="536145"/>
            <a:ext cx="11043450" cy="607284"/>
          </a:xfrm>
        </p:spPr>
        <p:txBody>
          <a:bodyPr/>
          <a:lstStyle/>
          <a:p>
            <a:pPr algn="ctr"/>
            <a:r>
              <a:rPr lang="en-US" sz="3200" b="1" dirty="0"/>
              <a:t>The history of evolutionary thoughts</a:t>
            </a:r>
            <a:endParaRPr lang="en-GB" sz="3200" b="1" dirty="0"/>
          </a:p>
        </p:txBody>
      </p:sp>
      <p:sp>
        <p:nvSpPr>
          <p:cNvPr id="8" name="Slide Number Placeholder 7"/>
          <p:cNvSpPr>
            <a:spLocks noGrp="1"/>
          </p:cNvSpPr>
          <p:nvPr>
            <p:ph type="sldNum" sz="quarter" idx="12"/>
          </p:nvPr>
        </p:nvSpPr>
        <p:spPr/>
        <p:txBody>
          <a:bodyPr/>
          <a:lstStyle/>
          <a:p>
            <a:fld id="{7AE184E0-0BD4-4705-A12B-9B71DDE63301}" type="slidenum">
              <a:rPr lang="en-GB" smtClean="0"/>
              <a:t>4</a:t>
            </a:fld>
            <a:endParaRPr lang="en-GB"/>
          </a:p>
        </p:txBody>
      </p:sp>
      <p:sp>
        <p:nvSpPr>
          <p:cNvPr id="4" name="Content Placeholder 3">
            <a:extLst>
              <a:ext uri="{FF2B5EF4-FFF2-40B4-BE49-F238E27FC236}">
                <a16:creationId xmlns:a16="http://schemas.microsoft.com/office/drawing/2014/main" id="{FDD4C821-2661-4E8E-9A8A-FE02CDD1F579}"/>
              </a:ext>
            </a:extLst>
          </p:cNvPr>
          <p:cNvSpPr>
            <a:spLocks noGrp="1"/>
          </p:cNvSpPr>
          <p:nvPr>
            <p:ph idx="1"/>
          </p:nvPr>
        </p:nvSpPr>
        <p:spPr>
          <a:xfrm>
            <a:off x="591739" y="1363680"/>
            <a:ext cx="11278528" cy="4708125"/>
          </a:xfrm>
        </p:spPr>
        <p:txBody>
          <a:bodyPr>
            <a:normAutofit/>
          </a:bodyPr>
          <a:lstStyle/>
          <a:p>
            <a:pPr marL="60748" indent="0" algn="ctr">
              <a:buNone/>
            </a:pPr>
            <a:endParaRPr lang="en-US" sz="3200" dirty="0"/>
          </a:p>
          <a:p>
            <a:pPr marL="60748" indent="0" algn="ctr">
              <a:buNone/>
            </a:pPr>
            <a:endParaRPr lang="en-US" sz="3200" dirty="0"/>
          </a:p>
          <a:p>
            <a:pPr marL="60748" indent="0" algn="ctr">
              <a:buNone/>
            </a:pPr>
            <a:endParaRPr lang="en-US" sz="3200" dirty="0"/>
          </a:p>
          <a:p>
            <a:pPr marL="60748" indent="0" algn="ctr">
              <a:buNone/>
            </a:pPr>
            <a:r>
              <a:rPr lang="en-US" sz="2400" dirty="0"/>
              <a:t>Before Darwin, transformist concepts [existed] in European natural history…much work still needs to be done on pre-Darwinian evolutionary theories.</a:t>
            </a:r>
          </a:p>
          <a:p>
            <a:pPr marL="60748" indent="0" algn="r">
              <a:buNone/>
            </a:pPr>
            <a:endParaRPr lang="en-US" sz="3200" dirty="0"/>
          </a:p>
          <a:p>
            <a:pPr marL="60748" indent="0" algn="r">
              <a:buNone/>
            </a:pPr>
            <a:r>
              <a:rPr lang="en-US" sz="2400" dirty="0"/>
              <a:t>-Pietro Corsi (2005, p. 67)</a:t>
            </a:r>
          </a:p>
          <a:p>
            <a:pPr marL="60748" indent="0">
              <a:buNone/>
            </a:pPr>
            <a:endParaRPr lang="en-US" dirty="0"/>
          </a:p>
        </p:txBody>
      </p:sp>
      <p:sp>
        <p:nvSpPr>
          <p:cNvPr id="5" name="TextBox 4">
            <a:extLst>
              <a:ext uri="{FF2B5EF4-FFF2-40B4-BE49-F238E27FC236}">
                <a16:creationId xmlns:a16="http://schemas.microsoft.com/office/drawing/2014/main" id="{9012D178-2527-45A6-A32F-C0D1A9DA428D}"/>
              </a:ext>
            </a:extLst>
          </p:cNvPr>
          <p:cNvSpPr txBox="1"/>
          <p:nvPr/>
        </p:nvSpPr>
        <p:spPr>
          <a:xfrm>
            <a:off x="1619492" y="1613218"/>
            <a:ext cx="9223021" cy="561885"/>
          </a:xfrm>
          <a:prstGeom prst="rect">
            <a:avLst/>
          </a:prstGeom>
          <a:noFill/>
          <a:ln>
            <a:solidFill>
              <a:schemeClr val="bg1"/>
            </a:solidFill>
          </a:ln>
        </p:spPr>
        <p:txBody>
          <a:bodyPr wrap="square" rtlCol="0">
            <a:spAutoFit/>
          </a:bodyPr>
          <a:lstStyle/>
          <a:p>
            <a:pPr algn="ctr">
              <a:lnSpc>
                <a:spcPct val="120000"/>
              </a:lnSpc>
            </a:pPr>
            <a:r>
              <a:rPr lang="en-US" sz="2800" b="1" dirty="0"/>
              <a:t>Evolutionism (transformism) everywhere in Europe? </a:t>
            </a:r>
          </a:p>
        </p:txBody>
      </p:sp>
    </p:spTree>
    <p:extLst>
      <p:ext uri="{BB962C8B-B14F-4D97-AF65-F5344CB8AC3E}">
        <p14:creationId xmlns:p14="http://schemas.microsoft.com/office/powerpoint/2010/main" val="2972058475"/>
      </p:ext>
    </p:extLst>
  </p:cSld>
  <p:clrMapOvr>
    <a:masterClrMapping/>
  </p:clrMapOvr>
  <mc:AlternateContent xmlns:mc="http://schemas.openxmlformats.org/markup-compatibility/2006" xmlns:p14="http://schemas.microsoft.com/office/powerpoint/2010/main">
    <mc:Choice Requires="p14">
      <p:transition spd="slow" p14:dur="2000" advTm="102427"/>
    </mc:Choice>
    <mc:Fallback xmlns="">
      <p:transition spd="slow" advTm="102427"/>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7"/>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AE184E0-0BD4-4705-A12B-9B71DDE63301}" type="slidenum">
              <a:rPr kumimoji="0" lang="en-GB" sz="1200" b="0" i="0" u="none" strike="noStrike" kern="1200" cap="none" spc="0" normalizeH="0" baseline="0" noProof="0" smtClean="0">
                <a:ln>
                  <a:noFill/>
                </a:ln>
                <a:solidFill>
                  <a:srgbClr val="1E64C8"/>
                </a:solidFill>
                <a:effectLst/>
                <a:uLnTx/>
                <a:uFillTx/>
                <a:latin typeface="Arial"/>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GB" sz="1200" b="0" i="0" u="none" strike="noStrike" kern="1200" cap="none" spc="0" normalizeH="0" baseline="0" noProof="0">
              <a:ln>
                <a:noFill/>
              </a:ln>
              <a:solidFill>
                <a:srgbClr val="1E64C8"/>
              </a:solidFill>
              <a:effectLst/>
              <a:uLnTx/>
              <a:uFillTx/>
              <a:latin typeface="Arial"/>
              <a:ea typeface="+mn-ea"/>
              <a:cs typeface="+mn-cs"/>
            </a:endParaRPr>
          </a:p>
        </p:txBody>
      </p:sp>
      <p:sp>
        <p:nvSpPr>
          <p:cNvPr id="9" name="TextBox 8">
            <a:extLst>
              <a:ext uri="{FF2B5EF4-FFF2-40B4-BE49-F238E27FC236}">
                <a16:creationId xmlns:a16="http://schemas.microsoft.com/office/drawing/2014/main" id="{259FC700-FF02-45EE-88A0-00B612008C23}"/>
              </a:ext>
            </a:extLst>
          </p:cNvPr>
          <p:cNvSpPr txBox="1"/>
          <p:nvPr/>
        </p:nvSpPr>
        <p:spPr>
          <a:xfrm>
            <a:off x="4509247" y="2169254"/>
            <a:ext cx="3192379" cy="4121065"/>
          </a:xfrm>
          <a:prstGeom prst="rect">
            <a:avLst/>
          </a:prstGeom>
          <a:noFill/>
          <a:ln>
            <a:solidFill>
              <a:schemeClr val="tx1"/>
            </a:solidFill>
          </a:ln>
        </p:spPr>
        <p:txBody>
          <a:bodyPr wrap="square" rtlCol="0">
            <a:spAutoFit/>
          </a:bodyPr>
          <a:lstStyle/>
          <a:p>
            <a:pPr algn="ctr">
              <a:lnSpc>
                <a:spcPct val="120000"/>
              </a:lnSpc>
            </a:pPr>
            <a:r>
              <a:rPr lang="en-US" sz="2000" b="1" dirty="0"/>
              <a:t>Britain</a:t>
            </a:r>
          </a:p>
          <a:p>
            <a:pPr>
              <a:lnSpc>
                <a:spcPct val="120000"/>
              </a:lnSpc>
            </a:pPr>
            <a:endParaRPr lang="en-US" sz="2000" dirty="0"/>
          </a:p>
          <a:p>
            <a:pPr marL="342900" indent="-342900">
              <a:lnSpc>
                <a:spcPct val="120000"/>
              </a:lnSpc>
              <a:buFont typeface="Arial" panose="020B0604020202020204" pitchFamily="34" charset="0"/>
              <a:buChar char="•"/>
            </a:pPr>
            <a:r>
              <a:rPr lang="en-US" sz="2000" dirty="0"/>
              <a:t>Robert Chambers (Hodge 1972); Robert Grant (Secord 1991); Richard Owen (Rupke 2009)</a:t>
            </a:r>
          </a:p>
          <a:p>
            <a:pPr marL="342900" indent="-342900">
              <a:lnSpc>
                <a:spcPct val="120000"/>
              </a:lnSpc>
              <a:buFont typeface="Arial" panose="020B0604020202020204" pitchFamily="34" charset="0"/>
              <a:buChar char="•"/>
            </a:pPr>
            <a:endParaRPr lang="en-US" sz="2000" dirty="0"/>
          </a:p>
          <a:p>
            <a:pPr marL="342900" indent="-342900">
              <a:lnSpc>
                <a:spcPct val="120000"/>
              </a:lnSpc>
              <a:buFont typeface="Arial" panose="020B0604020202020204" pitchFamily="34" charset="0"/>
              <a:buChar char="•"/>
            </a:pPr>
            <a:r>
              <a:rPr lang="en-US" sz="2000" dirty="0"/>
              <a:t>The Edinburgh School (Rehbock 1983; Jenkins 2015)</a:t>
            </a:r>
          </a:p>
        </p:txBody>
      </p:sp>
      <p:sp>
        <p:nvSpPr>
          <p:cNvPr id="10" name="TextBox 9">
            <a:extLst>
              <a:ext uri="{FF2B5EF4-FFF2-40B4-BE49-F238E27FC236}">
                <a16:creationId xmlns:a16="http://schemas.microsoft.com/office/drawing/2014/main" id="{916EDF41-AC9B-46D8-BE70-1270E57E4056}"/>
              </a:ext>
            </a:extLst>
          </p:cNvPr>
          <p:cNvSpPr txBox="1"/>
          <p:nvPr/>
        </p:nvSpPr>
        <p:spPr>
          <a:xfrm>
            <a:off x="8418611" y="2169254"/>
            <a:ext cx="3372336" cy="4121065"/>
          </a:xfrm>
          <a:prstGeom prst="rect">
            <a:avLst/>
          </a:prstGeom>
          <a:noFill/>
          <a:ln>
            <a:solidFill>
              <a:schemeClr val="tx1"/>
            </a:solidFill>
          </a:ln>
        </p:spPr>
        <p:txBody>
          <a:bodyPr wrap="square" rtlCol="0">
            <a:spAutoFit/>
          </a:bodyPr>
          <a:lstStyle/>
          <a:p>
            <a:pPr algn="ctr">
              <a:lnSpc>
                <a:spcPct val="120000"/>
              </a:lnSpc>
            </a:pPr>
            <a:r>
              <a:rPr lang="en-US" sz="2000" b="1" dirty="0"/>
              <a:t>Germany</a:t>
            </a:r>
          </a:p>
          <a:p>
            <a:pPr algn="ctr">
              <a:lnSpc>
                <a:spcPct val="120000"/>
              </a:lnSpc>
            </a:pPr>
            <a:endParaRPr lang="en-US" sz="2000" dirty="0"/>
          </a:p>
          <a:p>
            <a:pPr marL="342900" indent="-342900">
              <a:lnSpc>
                <a:spcPct val="120000"/>
              </a:lnSpc>
              <a:buFont typeface="Arial" panose="020B0604020202020204" pitchFamily="34" charset="0"/>
              <a:buChar char="•"/>
            </a:pPr>
            <a:r>
              <a:rPr lang="en-US" sz="2000" dirty="0"/>
              <a:t>Schelling, Goethe, Friedrich Tiedemann, Gottfried Reinhold Treviranus, Johann Meckel (Richards 2002; Zammito 2018)</a:t>
            </a:r>
          </a:p>
          <a:p>
            <a:pPr>
              <a:lnSpc>
                <a:spcPct val="120000"/>
              </a:lnSpc>
            </a:pPr>
            <a:endParaRPr lang="en-US" sz="2000" dirty="0"/>
          </a:p>
          <a:p>
            <a:pPr>
              <a:lnSpc>
                <a:spcPct val="120000"/>
              </a:lnSpc>
            </a:pPr>
            <a:endParaRPr lang="en-US" sz="2000" dirty="0"/>
          </a:p>
          <a:p>
            <a:pPr marL="342900" indent="-342900">
              <a:lnSpc>
                <a:spcPct val="120000"/>
              </a:lnSpc>
              <a:buFont typeface="Arial" panose="020B0604020202020204" pitchFamily="34" charset="0"/>
              <a:buChar char="•"/>
            </a:pPr>
            <a:r>
              <a:rPr lang="en-US" sz="2000" dirty="0">
                <a:solidFill>
                  <a:srgbClr val="FF0000"/>
                </a:solidFill>
              </a:rPr>
              <a:t>Kant? </a:t>
            </a:r>
          </a:p>
        </p:txBody>
      </p:sp>
      <p:sp>
        <p:nvSpPr>
          <p:cNvPr id="11" name="TextBox 10">
            <a:extLst>
              <a:ext uri="{FF2B5EF4-FFF2-40B4-BE49-F238E27FC236}">
                <a16:creationId xmlns:a16="http://schemas.microsoft.com/office/drawing/2014/main" id="{D50CC09A-EF0F-4949-A96A-ACFE54313C39}"/>
              </a:ext>
            </a:extLst>
          </p:cNvPr>
          <p:cNvSpPr txBox="1"/>
          <p:nvPr/>
        </p:nvSpPr>
        <p:spPr>
          <a:xfrm>
            <a:off x="599883" y="2169254"/>
            <a:ext cx="3192379" cy="4121065"/>
          </a:xfrm>
          <a:prstGeom prst="rect">
            <a:avLst/>
          </a:prstGeom>
          <a:noFill/>
          <a:ln>
            <a:solidFill>
              <a:schemeClr val="tx1"/>
            </a:solidFill>
          </a:ln>
        </p:spPr>
        <p:txBody>
          <a:bodyPr wrap="square" rtlCol="0">
            <a:spAutoFit/>
          </a:bodyPr>
          <a:lstStyle/>
          <a:p>
            <a:pPr algn="ctr">
              <a:lnSpc>
                <a:spcPct val="120000"/>
              </a:lnSpc>
            </a:pPr>
            <a:r>
              <a:rPr lang="en-US" sz="2000" b="1" dirty="0"/>
              <a:t>France</a:t>
            </a:r>
          </a:p>
          <a:p>
            <a:pPr>
              <a:lnSpc>
                <a:spcPct val="120000"/>
              </a:lnSpc>
            </a:pPr>
            <a:endParaRPr lang="en-US" sz="2000" dirty="0"/>
          </a:p>
          <a:p>
            <a:pPr marL="342900" indent="-342900">
              <a:lnSpc>
                <a:spcPct val="120000"/>
              </a:lnSpc>
              <a:buFont typeface="Arial" panose="020B0604020202020204" pitchFamily="34" charset="0"/>
              <a:buChar char="•"/>
            </a:pPr>
            <a:r>
              <a:rPr lang="en-US" sz="2000" dirty="0"/>
              <a:t>Lamarck and his circle reconsidered (Burkhardt 1977; Corsi 1988)</a:t>
            </a:r>
          </a:p>
          <a:p>
            <a:pPr>
              <a:lnSpc>
                <a:spcPct val="120000"/>
              </a:lnSpc>
            </a:pPr>
            <a:endParaRPr lang="en-US" sz="2000" dirty="0"/>
          </a:p>
          <a:p>
            <a:pPr marL="342900" indent="-342900">
              <a:lnSpc>
                <a:spcPct val="120000"/>
              </a:lnSpc>
              <a:buFont typeface="Arial" panose="020B0604020202020204" pitchFamily="34" charset="0"/>
              <a:buChar char="•"/>
            </a:pPr>
            <a:r>
              <a:rPr lang="en-US" sz="2000" dirty="0"/>
              <a:t>Buffon (Wilkie 1956)</a:t>
            </a:r>
          </a:p>
          <a:p>
            <a:pPr marL="342900" indent="-342900">
              <a:lnSpc>
                <a:spcPct val="120000"/>
              </a:lnSpc>
              <a:buFont typeface="Arial" panose="020B0604020202020204" pitchFamily="34" charset="0"/>
              <a:buChar char="•"/>
            </a:pPr>
            <a:endParaRPr lang="en-US" sz="2000" dirty="0"/>
          </a:p>
          <a:p>
            <a:pPr marL="342900" indent="-342900">
              <a:lnSpc>
                <a:spcPct val="120000"/>
              </a:lnSpc>
              <a:buFont typeface="Arial" panose="020B0604020202020204" pitchFamily="34" charset="0"/>
              <a:buChar char="•"/>
            </a:pPr>
            <a:r>
              <a:rPr lang="en-US" sz="2000" dirty="0"/>
              <a:t>Étienne Geoffroy Saint-Hilaire (Appel 1987)</a:t>
            </a:r>
          </a:p>
        </p:txBody>
      </p:sp>
      <p:sp>
        <p:nvSpPr>
          <p:cNvPr id="12" name="Title 6">
            <a:extLst>
              <a:ext uri="{FF2B5EF4-FFF2-40B4-BE49-F238E27FC236}">
                <a16:creationId xmlns:a16="http://schemas.microsoft.com/office/drawing/2014/main" id="{9F8015D3-1855-45DF-8A31-09CCE506093A}"/>
              </a:ext>
            </a:extLst>
          </p:cNvPr>
          <p:cNvSpPr>
            <a:spLocks noGrp="1"/>
          </p:cNvSpPr>
          <p:nvPr>
            <p:ph type="title"/>
          </p:nvPr>
        </p:nvSpPr>
        <p:spPr>
          <a:xfrm>
            <a:off x="583712" y="567681"/>
            <a:ext cx="11043450" cy="607284"/>
          </a:xfrm>
        </p:spPr>
        <p:txBody>
          <a:bodyPr/>
          <a:lstStyle/>
          <a:p>
            <a:pPr algn="ctr"/>
            <a:r>
              <a:rPr lang="en-US" sz="3200" b="1" dirty="0"/>
              <a:t>The history of evolutionary thoughts</a:t>
            </a:r>
            <a:endParaRPr lang="en-GB" sz="3200" b="1" dirty="0"/>
          </a:p>
        </p:txBody>
      </p:sp>
      <p:sp>
        <p:nvSpPr>
          <p:cNvPr id="7" name="TextBox 6">
            <a:extLst>
              <a:ext uri="{FF2B5EF4-FFF2-40B4-BE49-F238E27FC236}">
                <a16:creationId xmlns:a16="http://schemas.microsoft.com/office/drawing/2014/main" id="{3AA331CA-FC0D-42EE-8CF4-E7E78FD3B016}"/>
              </a:ext>
            </a:extLst>
          </p:cNvPr>
          <p:cNvSpPr txBox="1"/>
          <p:nvPr/>
        </p:nvSpPr>
        <p:spPr>
          <a:xfrm>
            <a:off x="1528867" y="1409157"/>
            <a:ext cx="9134265" cy="561885"/>
          </a:xfrm>
          <a:prstGeom prst="rect">
            <a:avLst/>
          </a:prstGeom>
          <a:noFill/>
          <a:ln>
            <a:solidFill>
              <a:schemeClr val="bg1"/>
            </a:solidFill>
          </a:ln>
        </p:spPr>
        <p:txBody>
          <a:bodyPr wrap="square" rtlCol="0">
            <a:spAutoFit/>
          </a:bodyPr>
          <a:lstStyle/>
          <a:p>
            <a:pPr algn="ctr">
              <a:lnSpc>
                <a:spcPct val="120000"/>
              </a:lnSpc>
            </a:pPr>
            <a:r>
              <a:rPr lang="en-US" sz="2800" b="1" dirty="0"/>
              <a:t>Evolutionism (transformism) everywhere in Europe? </a:t>
            </a:r>
          </a:p>
        </p:txBody>
      </p:sp>
    </p:spTree>
    <p:extLst>
      <p:ext uri="{BB962C8B-B14F-4D97-AF65-F5344CB8AC3E}">
        <p14:creationId xmlns:p14="http://schemas.microsoft.com/office/powerpoint/2010/main" val="281952195"/>
      </p:ext>
    </p:extLst>
  </p:cSld>
  <p:clrMapOvr>
    <a:masterClrMapping/>
  </p:clrMapOvr>
  <mc:AlternateContent xmlns:mc="http://schemas.openxmlformats.org/markup-compatibility/2006" xmlns:p14="http://schemas.microsoft.com/office/powerpoint/2010/main">
    <mc:Choice Requires="p14">
      <p:transition spd="slow" p14:dur="2000" advTm="95604"/>
    </mc:Choice>
    <mc:Fallback xmlns="">
      <p:transition spd="slow" advTm="95604"/>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7"/>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AE184E0-0BD4-4705-A12B-9B71DDE63301}" type="slidenum">
              <a:rPr kumimoji="0" lang="en-GB" sz="1200" b="0" i="0" u="none" strike="noStrike" kern="1200" cap="none" spc="0" normalizeH="0" baseline="0" noProof="0" smtClean="0">
                <a:ln>
                  <a:noFill/>
                </a:ln>
                <a:solidFill>
                  <a:srgbClr val="1E64C8"/>
                </a:solidFill>
                <a:effectLst/>
                <a:uLnTx/>
                <a:uFillTx/>
                <a:latin typeface="Arial"/>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GB" sz="1200" b="0" i="0" u="none" strike="noStrike" kern="1200" cap="none" spc="0" normalizeH="0" baseline="0" noProof="0">
              <a:ln>
                <a:noFill/>
              </a:ln>
              <a:solidFill>
                <a:srgbClr val="1E64C8"/>
              </a:solidFill>
              <a:effectLst/>
              <a:uLnTx/>
              <a:uFillTx/>
              <a:latin typeface="Arial"/>
              <a:ea typeface="+mn-ea"/>
              <a:cs typeface="+mn-cs"/>
            </a:endParaRPr>
          </a:p>
        </p:txBody>
      </p:sp>
      <p:sp>
        <p:nvSpPr>
          <p:cNvPr id="9" name="TextBox 8">
            <a:extLst>
              <a:ext uri="{FF2B5EF4-FFF2-40B4-BE49-F238E27FC236}">
                <a16:creationId xmlns:a16="http://schemas.microsoft.com/office/drawing/2014/main" id="{259FC700-FF02-45EE-88A0-00B612008C23}"/>
              </a:ext>
            </a:extLst>
          </p:cNvPr>
          <p:cNvSpPr txBox="1"/>
          <p:nvPr/>
        </p:nvSpPr>
        <p:spPr>
          <a:xfrm>
            <a:off x="4509247" y="2353554"/>
            <a:ext cx="3192379" cy="3382401"/>
          </a:xfrm>
          <a:prstGeom prst="rect">
            <a:avLst/>
          </a:prstGeom>
          <a:noFill/>
          <a:ln>
            <a:solidFill>
              <a:schemeClr val="tx1"/>
            </a:solidFill>
          </a:ln>
        </p:spPr>
        <p:txBody>
          <a:bodyPr wrap="square" rtlCol="0">
            <a:spAutoFit/>
          </a:bodyPr>
          <a:lstStyle/>
          <a:p>
            <a:pPr algn="ctr">
              <a:lnSpc>
                <a:spcPct val="120000"/>
              </a:lnSpc>
            </a:pPr>
            <a:r>
              <a:rPr lang="en-US" sz="2000" b="1" dirty="0"/>
              <a:t>Britain</a:t>
            </a:r>
          </a:p>
          <a:p>
            <a:pPr>
              <a:lnSpc>
                <a:spcPct val="120000"/>
              </a:lnSpc>
            </a:pPr>
            <a:endParaRPr lang="en-US" sz="2000" dirty="0"/>
          </a:p>
          <a:p>
            <a:pPr marL="342900" indent="-342900">
              <a:lnSpc>
                <a:spcPct val="120000"/>
              </a:lnSpc>
              <a:buFont typeface="Arial" panose="020B0604020202020204" pitchFamily="34" charset="0"/>
              <a:buChar char="•"/>
            </a:pPr>
            <a:r>
              <a:rPr lang="en-US" sz="2000" dirty="0"/>
              <a:t>No natural selection</a:t>
            </a:r>
          </a:p>
          <a:p>
            <a:pPr marL="342900" indent="-342900">
              <a:lnSpc>
                <a:spcPct val="120000"/>
              </a:lnSpc>
              <a:buFont typeface="Arial" panose="020B0604020202020204" pitchFamily="34" charset="0"/>
              <a:buChar char="•"/>
            </a:pPr>
            <a:endParaRPr lang="en-US" sz="2000" dirty="0"/>
          </a:p>
          <a:p>
            <a:pPr marL="342900" indent="-342900">
              <a:lnSpc>
                <a:spcPct val="120000"/>
              </a:lnSpc>
              <a:buFont typeface="Arial" panose="020B0604020202020204" pitchFamily="34" charset="0"/>
              <a:buChar char="•"/>
            </a:pPr>
            <a:endParaRPr lang="en-US" sz="2000" dirty="0"/>
          </a:p>
          <a:p>
            <a:pPr marL="342900" indent="-342900">
              <a:lnSpc>
                <a:spcPct val="120000"/>
              </a:lnSpc>
              <a:buFont typeface="Arial" panose="020B0604020202020204" pitchFamily="34" charset="0"/>
              <a:buChar char="•"/>
            </a:pPr>
            <a:endParaRPr lang="en-US" sz="2000" dirty="0"/>
          </a:p>
          <a:p>
            <a:pPr marL="342900" indent="-342900">
              <a:lnSpc>
                <a:spcPct val="120000"/>
              </a:lnSpc>
              <a:buFont typeface="Arial" panose="020B0604020202020204" pitchFamily="34" charset="0"/>
              <a:buChar char="•"/>
            </a:pPr>
            <a:endParaRPr lang="en-US" sz="2000" dirty="0"/>
          </a:p>
          <a:p>
            <a:pPr marL="342900" indent="-342900">
              <a:lnSpc>
                <a:spcPct val="120000"/>
              </a:lnSpc>
              <a:buFont typeface="Arial" panose="020B0604020202020204" pitchFamily="34" charset="0"/>
              <a:buChar char="•"/>
            </a:pPr>
            <a:endParaRPr lang="en-US" sz="2000" dirty="0"/>
          </a:p>
          <a:p>
            <a:pPr marL="342900" indent="-342900">
              <a:lnSpc>
                <a:spcPct val="120000"/>
              </a:lnSpc>
              <a:buFont typeface="Arial" panose="020B0604020202020204" pitchFamily="34" charset="0"/>
              <a:buChar char="•"/>
            </a:pPr>
            <a:endParaRPr lang="en-US" sz="2000" dirty="0"/>
          </a:p>
        </p:txBody>
      </p:sp>
      <p:sp>
        <p:nvSpPr>
          <p:cNvPr id="10" name="TextBox 9">
            <a:extLst>
              <a:ext uri="{FF2B5EF4-FFF2-40B4-BE49-F238E27FC236}">
                <a16:creationId xmlns:a16="http://schemas.microsoft.com/office/drawing/2014/main" id="{916EDF41-AC9B-46D8-BE70-1270E57E4056}"/>
              </a:ext>
            </a:extLst>
          </p:cNvPr>
          <p:cNvSpPr txBox="1"/>
          <p:nvPr/>
        </p:nvSpPr>
        <p:spPr>
          <a:xfrm>
            <a:off x="8418611" y="2353554"/>
            <a:ext cx="3372336" cy="3382401"/>
          </a:xfrm>
          <a:prstGeom prst="rect">
            <a:avLst/>
          </a:prstGeom>
          <a:noFill/>
          <a:ln>
            <a:solidFill>
              <a:schemeClr val="tx1"/>
            </a:solidFill>
          </a:ln>
        </p:spPr>
        <p:txBody>
          <a:bodyPr wrap="square" rtlCol="0">
            <a:spAutoFit/>
          </a:bodyPr>
          <a:lstStyle/>
          <a:p>
            <a:pPr algn="ctr">
              <a:lnSpc>
                <a:spcPct val="120000"/>
              </a:lnSpc>
            </a:pPr>
            <a:r>
              <a:rPr lang="en-US" sz="2000" b="1" dirty="0"/>
              <a:t>Germany</a:t>
            </a:r>
          </a:p>
          <a:p>
            <a:pPr algn="ctr">
              <a:lnSpc>
                <a:spcPct val="120000"/>
              </a:lnSpc>
            </a:pPr>
            <a:endParaRPr lang="en-US" sz="2000" dirty="0"/>
          </a:p>
          <a:p>
            <a:pPr marL="342900" indent="-342900">
              <a:lnSpc>
                <a:spcPct val="120000"/>
              </a:lnSpc>
              <a:buFont typeface="Arial" panose="020B0604020202020204" pitchFamily="34" charset="0"/>
              <a:buChar char="•"/>
            </a:pPr>
            <a:r>
              <a:rPr lang="en-US" sz="2000" dirty="0"/>
              <a:t>Idealism and romanticism</a:t>
            </a:r>
          </a:p>
          <a:p>
            <a:pPr marL="342900" indent="-342900">
              <a:lnSpc>
                <a:spcPct val="120000"/>
              </a:lnSpc>
              <a:buFont typeface="Arial" panose="020B0604020202020204" pitchFamily="34" charset="0"/>
              <a:buChar char="•"/>
            </a:pPr>
            <a:endParaRPr lang="en-US" sz="2000" dirty="0"/>
          </a:p>
          <a:p>
            <a:pPr marL="342900" indent="-342900">
              <a:lnSpc>
                <a:spcPct val="120000"/>
              </a:lnSpc>
              <a:buFont typeface="Arial" panose="020B0604020202020204" pitchFamily="34" charset="0"/>
              <a:buChar char="•"/>
            </a:pPr>
            <a:r>
              <a:rPr lang="en-US" sz="2000" dirty="0"/>
              <a:t>Species evolution is not real </a:t>
            </a:r>
          </a:p>
          <a:p>
            <a:pPr marL="342900" indent="-342900">
              <a:lnSpc>
                <a:spcPct val="120000"/>
              </a:lnSpc>
              <a:buFont typeface="Arial" panose="020B0604020202020204" pitchFamily="34" charset="0"/>
              <a:buChar char="•"/>
            </a:pPr>
            <a:endParaRPr lang="en-US" sz="2000" dirty="0"/>
          </a:p>
          <a:p>
            <a:pPr marL="342900" indent="-342900">
              <a:lnSpc>
                <a:spcPct val="120000"/>
              </a:lnSpc>
              <a:buFont typeface="Arial" panose="020B0604020202020204" pitchFamily="34" charset="0"/>
              <a:buChar char="•"/>
            </a:pPr>
            <a:r>
              <a:rPr lang="en-US" sz="2000" dirty="0"/>
              <a:t>Evolution has a plan</a:t>
            </a:r>
          </a:p>
        </p:txBody>
      </p:sp>
      <p:sp>
        <p:nvSpPr>
          <p:cNvPr id="11" name="TextBox 10">
            <a:extLst>
              <a:ext uri="{FF2B5EF4-FFF2-40B4-BE49-F238E27FC236}">
                <a16:creationId xmlns:a16="http://schemas.microsoft.com/office/drawing/2014/main" id="{D50CC09A-EF0F-4949-A96A-ACFE54313C39}"/>
              </a:ext>
            </a:extLst>
          </p:cNvPr>
          <p:cNvSpPr txBox="1"/>
          <p:nvPr/>
        </p:nvSpPr>
        <p:spPr>
          <a:xfrm>
            <a:off x="599883" y="2353554"/>
            <a:ext cx="3192379" cy="3382401"/>
          </a:xfrm>
          <a:prstGeom prst="rect">
            <a:avLst/>
          </a:prstGeom>
          <a:noFill/>
          <a:ln>
            <a:solidFill>
              <a:schemeClr val="tx1"/>
            </a:solidFill>
          </a:ln>
        </p:spPr>
        <p:txBody>
          <a:bodyPr wrap="square" rtlCol="0">
            <a:spAutoFit/>
          </a:bodyPr>
          <a:lstStyle/>
          <a:p>
            <a:pPr algn="ctr">
              <a:lnSpc>
                <a:spcPct val="120000"/>
              </a:lnSpc>
            </a:pPr>
            <a:r>
              <a:rPr lang="en-US" sz="2000" b="1" dirty="0"/>
              <a:t>France</a:t>
            </a:r>
          </a:p>
          <a:p>
            <a:pPr>
              <a:lnSpc>
                <a:spcPct val="120000"/>
              </a:lnSpc>
            </a:pPr>
            <a:endParaRPr lang="en-US" sz="2000" dirty="0"/>
          </a:p>
          <a:p>
            <a:pPr marL="342900" indent="-342900">
              <a:lnSpc>
                <a:spcPct val="120000"/>
              </a:lnSpc>
              <a:buFont typeface="Arial" panose="020B0604020202020204" pitchFamily="34" charset="0"/>
              <a:buChar char="•"/>
            </a:pPr>
            <a:r>
              <a:rPr lang="en-US" sz="2000" dirty="0"/>
              <a:t>No natural selection</a:t>
            </a:r>
          </a:p>
          <a:p>
            <a:pPr>
              <a:lnSpc>
                <a:spcPct val="120000"/>
              </a:lnSpc>
            </a:pPr>
            <a:endParaRPr lang="en-US" sz="2000" dirty="0"/>
          </a:p>
          <a:p>
            <a:pPr marL="342900" indent="-342900">
              <a:lnSpc>
                <a:spcPct val="120000"/>
              </a:lnSpc>
              <a:buFont typeface="Arial" panose="020B0604020202020204" pitchFamily="34" charset="0"/>
              <a:buChar char="•"/>
            </a:pPr>
            <a:r>
              <a:rPr lang="en-US" sz="2000" dirty="0"/>
              <a:t>The false principle use/disuse</a:t>
            </a:r>
          </a:p>
          <a:p>
            <a:pPr marL="342900" indent="-342900">
              <a:lnSpc>
                <a:spcPct val="120000"/>
              </a:lnSpc>
              <a:buFont typeface="Arial" panose="020B0604020202020204" pitchFamily="34" charset="0"/>
              <a:buChar char="•"/>
            </a:pPr>
            <a:endParaRPr lang="en-US" sz="2000" dirty="0"/>
          </a:p>
          <a:p>
            <a:pPr marL="342900" indent="-342900">
              <a:lnSpc>
                <a:spcPct val="120000"/>
              </a:lnSpc>
              <a:buFont typeface="Arial" panose="020B0604020202020204" pitchFamily="34" charset="0"/>
              <a:buChar char="•"/>
            </a:pPr>
            <a:r>
              <a:rPr lang="en-US" sz="2000" dirty="0"/>
              <a:t>The absurd idea of the vital tendency</a:t>
            </a:r>
          </a:p>
        </p:txBody>
      </p:sp>
      <p:sp>
        <p:nvSpPr>
          <p:cNvPr id="12" name="Title 6">
            <a:extLst>
              <a:ext uri="{FF2B5EF4-FFF2-40B4-BE49-F238E27FC236}">
                <a16:creationId xmlns:a16="http://schemas.microsoft.com/office/drawing/2014/main" id="{9F8015D3-1855-45DF-8A31-09CCE506093A}"/>
              </a:ext>
            </a:extLst>
          </p:cNvPr>
          <p:cNvSpPr>
            <a:spLocks noGrp="1"/>
          </p:cNvSpPr>
          <p:nvPr>
            <p:ph type="title"/>
          </p:nvPr>
        </p:nvSpPr>
        <p:spPr>
          <a:xfrm>
            <a:off x="583712" y="567681"/>
            <a:ext cx="11043450" cy="607284"/>
          </a:xfrm>
        </p:spPr>
        <p:txBody>
          <a:bodyPr/>
          <a:lstStyle/>
          <a:p>
            <a:pPr algn="ctr"/>
            <a:r>
              <a:rPr lang="en-US" sz="3200" b="1" dirty="0"/>
              <a:t>Interpreting “forerunners”</a:t>
            </a:r>
            <a:endParaRPr lang="en-GB" sz="3200" b="1" dirty="0"/>
          </a:p>
        </p:txBody>
      </p:sp>
      <p:sp>
        <p:nvSpPr>
          <p:cNvPr id="7" name="TextBox 6">
            <a:extLst>
              <a:ext uri="{FF2B5EF4-FFF2-40B4-BE49-F238E27FC236}">
                <a16:creationId xmlns:a16="http://schemas.microsoft.com/office/drawing/2014/main" id="{A9B15FCA-A05C-455A-B1B5-76721C50A6C7}"/>
              </a:ext>
            </a:extLst>
          </p:cNvPr>
          <p:cNvSpPr txBox="1"/>
          <p:nvPr/>
        </p:nvSpPr>
        <p:spPr>
          <a:xfrm>
            <a:off x="1637718" y="1439313"/>
            <a:ext cx="8935435" cy="561885"/>
          </a:xfrm>
          <a:prstGeom prst="rect">
            <a:avLst/>
          </a:prstGeom>
          <a:noFill/>
          <a:ln>
            <a:solidFill>
              <a:schemeClr val="bg1"/>
            </a:solidFill>
          </a:ln>
        </p:spPr>
        <p:txBody>
          <a:bodyPr wrap="square" rtlCol="0">
            <a:spAutoFit/>
          </a:bodyPr>
          <a:lstStyle/>
          <a:p>
            <a:pPr algn="ctr">
              <a:lnSpc>
                <a:spcPct val="120000"/>
              </a:lnSpc>
            </a:pPr>
            <a:r>
              <a:rPr lang="en-US" sz="2800" b="1" dirty="0"/>
              <a:t>Yet, what do Darwinians say about “forerunners”?</a:t>
            </a:r>
          </a:p>
        </p:txBody>
      </p:sp>
    </p:spTree>
    <p:extLst>
      <p:ext uri="{BB962C8B-B14F-4D97-AF65-F5344CB8AC3E}">
        <p14:creationId xmlns:p14="http://schemas.microsoft.com/office/powerpoint/2010/main" val="3374627061"/>
      </p:ext>
    </p:extLst>
  </p:cSld>
  <p:clrMapOvr>
    <a:masterClrMapping/>
  </p:clrMapOvr>
  <mc:AlternateContent xmlns:mc="http://schemas.openxmlformats.org/markup-compatibility/2006" xmlns:p14="http://schemas.microsoft.com/office/powerpoint/2010/main">
    <mc:Choice Requires="p14">
      <p:transition spd="slow" p14:dur="2000" advTm="95604"/>
    </mc:Choice>
    <mc:Fallback xmlns="">
      <p:transition spd="slow" advTm="95604"/>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587726" y="536145"/>
            <a:ext cx="11043450" cy="607284"/>
          </a:xfrm>
        </p:spPr>
        <p:txBody>
          <a:bodyPr/>
          <a:lstStyle/>
          <a:p>
            <a:pPr algn="ctr"/>
            <a:r>
              <a:rPr lang="en-US" sz="3200" b="1" dirty="0"/>
              <a:t>Interpreting “forerunners”</a:t>
            </a:r>
            <a:endParaRPr lang="en-GB" sz="3200" b="1" dirty="0"/>
          </a:p>
        </p:txBody>
      </p:sp>
      <p:sp>
        <p:nvSpPr>
          <p:cNvPr id="8" name="Slide Number Placeholder 7"/>
          <p:cNvSpPr>
            <a:spLocks noGrp="1"/>
          </p:cNvSpPr>
          <p:nvPr>
            <p:ph type="sldNum" sz="quarter" idx="12"/>
          </p:nvPr>
        </p:nvSpPr>
        <p:spPr/>
        <p:txBody>
          <a:bodyPr/>
          <a:lstStyle/>
          <a:p>
            <a:fld id="{7AE184E0-0BD4-4705-A12B-9B71DDE63301}" type="slidenum">
              <a:rPr lang="en-GB" smtClean="0"/>
              <a:t>7</a:t>
            </a:fld>
            <a:endParaRPr lang="en-GB"/>
          </a:p>
        </p:txBody>
      </p:sp>
      <p:sp>
        <p:nvSpPr>
          <p:cNvPr id="4" name="Content Placeholder 3">
            <a:extLst>
              <a:ext uri="{FF2B5EF4-FFF2-40B4-BE49-F238E27FC236}">
                <a16:creationId xmlns:a16="http://schemas.microsoft.com/office/drawing/2014/main" id="{FDD4C821-2661-4E8E-9A8A-FE02CDD1F579}"/>
              </a:ext>
            </a:extLst>
          </p:cNvPr>
          <p:cNvSpPr>
            <a:spLocks noGrp="1"/>
          </p:cNvSpPr>
          <p:nvPr>
            <p:ph idx="1"/>
          </p:nvPr>
        </p:nvSpPr>
        <p:spPr>
          <a:xfrm>
            <a:off x="591739" y="1363680"/>
            <a:ext cx="11278528" cy="4708125"/>
          </a:xfrm>
        </p:spPr>
        <p:txBody>
          <a:bodyPr>
            <a:normAutofit/>
          </a:bodyPr>
          <a:lstStyle/>
          <a:p>
            <a:pPr marL="60748" indent="0" algn="ctr">
              <a:buNone/>
            </a:pPr>
            <a:endParaRPr lang="en-US" sz="3200" dirty="0"/>
          </a:p>
          <a:p>
            <a:pPr marL="60748" indent="0" algn="ctr">
              <a:buNone/>
            </a:pPr>
            <a:endParaRPr lang="en-US" sz="3200" dirty="0"/>
          </a:p>
        </p:txBody>
      </p:sp>
      <p:sp>
        <p:nvSpPr>
          <p:cNvPr id="5" name="TextBox 4">
            <a:extLst>
              <a:ext uri="{FF2B5EF4-FFF2-40B4-BE49-F238E27FC236}">
                <a16:creationId xmlns:a16="http://schemas.microsoft.com/office/drawing/2014/main" id="{9012D178-2527-45A6-A32F-C0D1A9DA428D}"/>
              </a:ext>
            </a:extLst>
          </p:cNvPr>
          <p:cNvSpPr txBox="1"/>
          <p:nvPr/>
        </p:nvSpPr>
        <p:spPr>
          <a:xfrm>
            <a:off x="1619492" y="1642533"/>
            <a:ext cx="9223021" cy="4698402"/>
          </a:xfrm>
          <a:prstGeom prst="rect">
            <a:avLst/>
          </a:prstGeom>
          <a:noFill/>
          <a:ln>
            <a:solidFill>
              <a:schemeClr val="bg1"/>
            </a:solidFill>
          </a:ln>
        </p:spPr>
        <p:txBody>
          <a:bodyPr wrap="square" rtlCol="0">
            <a:spAutoFit/>
          </a:bodyPr>
          <a:lstStyle/>
          <a:p>
            <a:pPr algn="ctr">
              <a:lnSpc>
                <a:spcPct val="120000"/>
              </a:lnSpc>
            </a:pPr>
            <a:r>
              <a:rPr lang="en-US" sz="2800" b="1" dirty="0"/>
              <a:t>What about Kant as a forerunner? </a:t>
            </a:r>
          </a:p>
          <a:p>
            <a:pPr algn="ctr">
              <a:lnSpc>
                <a:spcPct val="120000"/>
              </a:lnSpc>
            </a:pPr>
            <a:endParaRPr lang="en-US" sz="2800" b="1" dirty="0"/>
          </a:p>
          <a:p>
            <a:pPr marL="457200" indent="-457200" algn="ctr">
              <a:lnSpc>
                <a:spcPct val="120000"/>
              </a:lnSpc>
              <a:buFont typeface="Arial" panose="020B0604020202020204" pitchFamily="34" charset="0"/>
              <a:buChar char="•"/>
            </a:pPr>
            <a:r>
              <a:rPr lang="en-US" sz="2400" dirty="0"/>
              <a:t>Kant entertained the idea of evolution in a number of writings (Lovejoy 1968).</a:t>
            </a:r>
          </a:p>
          <a:p>
            <a:pPr marL="457200" indent="-457200" algn="ctr">
              <a:lnSpc>
                <a:spcPct val="120000"/>
              </a:lnSpc>
              <a:buFont typeface="Arial" panose="020B0604020202020204" pitchFamily="34" charset="0"/>
              <a:buChar char="•"/>
            </a:pPr>
            <a:endParaRPr lang="en-US" sz="2400" dirty="0"/>
          </a:p>
          <a:p>
            <a:pPr marL="457200" indent="-457200" algn="ctr">
              <a:lnSpc>
                <a:spcPct val="120000"/>
              </a:lnSpc>
              <a:buFont typeface="Arial" panose="020B0604020202020204" pitchFamily="34" charset="0"/>
              <a:buChar char="•"/>
            </a:pPr>
            <a:r>
              <a:rPr lang="en-US" sz="2400" dirty="0"/>
              <a:t>A systematic discussion in </a:t>
            </a:r>
            <a:r>
              <a:rPr lang="en-US" sz="2400" i="1" dirty="0"/>
              <a:t>Critique of the Power of Judgment </a:t>
            </a:r>
            <a:r>
              <a:rPr lang="en-US" sz="2400" dirty="0"/>
              <a:t>(2000 [1790])</a:t>
            </a:r>
          </a:p>
          <a:p>
            <a:pPr marL="457200" indent="-457200" algn="ctr">
              <a:lnSpc>
                <a:spcPct val="120000"/>
              </a:lnSpc>
              <a:buFont typeface="Arial" panose="020B0604020202020204" pitchFamily="34" charset="0"/>
              <a:buChar char="•"/>
            </a:pPr>
            <a:endParaRPr lang="en-US" sz="2400" i="1" dirty="0"/>
          </a:p>
          <a:p>
            <a:pPr marL="457200" indent="-457200" algn="ctr">
              <a:lnSpc>
                <a:spcPct val="120000"/>
              </a:lnSpc>
              <a:buFont typeface="Arial" panose="020B0604020202020204" pitchFamily="34" charset="0"/>
              <a:buChar char="•"/>
            </a:pPr>
            <a:r>
              <a:rPr lang="en-US" sz="2400" dirty="0"/>
              <a:t>A few statements in </a:t>
            </a:r>
            <a:r>
              <a:rPr lang="en-US" sz="2400" i="1" dirty="0"/>
              <a:t>Opus Postumum </a:t>
            </a:r>
            <a:r>
              <a:rPr lang="en-US" sz="2400" dirty="0"/>
              <a:t>(1993 [1936]) </a:t>
            </a:r>
          </a:p>
          <a:p>
            <a:pPr marL="457200" indent="-457200" algn="ctr">
              <a:lnSpc>
                <a:spcPct val="120000"/>
              </a:lnSpc>
              <a:buFont typeface="Arial" panose="020B0604020202020204" pitchFamily="34" charset="0"/>
              <a:buChar char="•"/>
            </a:pPr>
            <a:endParaRPr lang="en-US" sz="2800" b="1" dirty="0"/>
          </a:p>
        </p:txBody>
      </p:sp>
    </p:spTree>
    <p:extLst>
      <p:ext uri="{BB962C8B-B14F-4D97-AF65-F5344CB8AC3E}">
        <p14:creationId xmlns:p14="http://schemas.microsoft.com/office/powerpoint/2010/main" val="2380783268"/>
      </p:ext>
    </p:extLst>
  </p:cSld>
  <p:clrMapOvr>
    <a:masterClrMapping/>
  </p:clrMapOvr>
  <mc:AlternateContent xmlns:mc="http://schemas.openxmlformats.org/markup-compatibility/2006" xmlns:p14="http://schemas.microsoft.com/office/powerpoint/2010/main">
    <mc:Choice Requires="p14">
      <p:transition spd="slow" p14:dur="2000" advTm="102427"/>
    </mc:Choice>
    <mc:Fallback xmlns="">
      <p:transition spd="slow" advTm="102427"/>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7"/>
          <p:cNvSpPr>
            <a:spLocks noGrp="1"/>
          </p:cNvSpPr>
          <p:nvPr>
            <p:ph type="sldNum" sz="quarter" idx="12"/>
          </p:nvPr>
        </p:nvSpPr>
        <p:spPr/>
        <p:txBody>
          <a:bodyPr/>
          <a:lstStyle/>
          <a:p>
            <a:fld id="{7AE184E0-0BD4-4705-A12B-9B71DDE63301}" type="slidenum">
              <a:rPr lang="en-GB" smtClean="0"/>
              <a:t>8</a:t>
            </a:fld>
            <a:endParaRPr lang="en-GB"/>
          </a:p>
        </p:txBody>
      </p:sp>
      <p:sp>
        <p:nvSpPr>
          <p:cNvPr id="14" name="Title 6">
            <a:extLst>
              <a:ext uri="{FF2B5EF4-FFF2-40B4-BE49-F238E27FC236}">
                <a16:creationId xmlns:a16="http://schemas.microsoft.com/office/drawing/2014/main" id="{C52B9B5B-687A-49B0-BF0D-5ADCDFB8E15E}"/>
              </a:ext>
            </a:extLst>
          </p:cNvPr>
          <p:cNvSpPr>
            <a:spLocks noGrp="1"/>
          </p:cNvSpPr>
          <p:nvPr>
            <p:ph type="title"/>
          </p:nvPr>
        </p:nvSpPr>
        <p:spPr>
          <a:xfrm>
            <a:off x="593746" y="431726"/>
            <a:ext cx="11043450" cy="607284"/>
          </a:xfrm>
        </p:spPr>
        <p:txBody>
          <a:bodyPr/>
          <a:lstStyle/>
          <a:p>
            <a:pPr algn="ctr"/>
            <a:r>
              <a:rPr lang="en-US" sz="3200" b="1" dirty="0"/>
              <a:t>The traditional interpretation</a:t>
            </a:r>
            <a:endParaRPr lang="en-GB" sz="3200" b="1" dirty="0"/>
          </a:p>
        </p:txBody>
      </p:sp>
      <p:sp>
        <p:nvSpPr>
          <p:cNvPr id="15" name="Rectangle 14">
            <a:extLst>
              <a:ext uri="{FF2B5EF4-FFF2-40B4-BE49-F238E27FC236}">
                <a16:creationId xmlns:a16="http://schemas.microsoft.com/office/drawing/2014/main" id="{9AA8CE20-2E82-486A-B5A0-82AA7BB1744B}"/>
              </a:ext>
            </a:extLst>
          </p:cNvPr>
          <p:cNvSpPr/>
          <p:nvPr/>
        </p:nvSpPr>
        <p:spPr>
          <a:xfrm>
            <a:off x="1472339" y="1354526"/>
            <a:ext cx="9490415" cy="954107"/>
          </a:xfrm>
          <a:prstGeom prst="rect">
            <a:avLst/>
          </a:prstGeom>
        </p:spPr>
        <p:txBody>
          <a:bodyPr wrap="square">
            <a:spAutoFit/>
          </a:bodyPr>
          <a:lstStyle/>
          <a:p>
            <a:pPr algn="ctr"/>
            <a:r>
              <a:rPr lang="en-US" sz="2800" b="1" dirty="0">
                <a:ea typeface="DengXian" panose="02010600030101010101" pitchFamily="2" charset="-122"/>
                <a:cs typeface="Times New Roman" panose="02020603050405020304" pitchFamily="18" charset="0"/>
              </a:rPr>
              <a:t>Kant rejects species evolution completely, so he is no forerunner of Darwin at all</a:t>
            </a:r>
            <a:endParaRPr lang="en-US" sz="2800" b="1" dirty="0"/>
          </a:p>
        </p:txBody>
      </p:sp>
      <p:sp>
        <p:nvSpPr>
          <p:cNvPr id="16" name="Rectangle 15">
            <a:extLst>
              <a:ext uri="{FF2B5EF4-FFF2-40B4-BE49-F238E27FC236}">
                <a16:creationId xmlns:a16="http://schemas.microsoft.com/office/drawing/2014/main" id="{7F3BE48A-1214-46C5-8022-17B5433B7AB0}"/>
              </a:ext>
            </a:extLst>
          </p:cNvPr>
          <p:cNvSpPr/>
          <p:nvPr/>
        </p:nvSpPr>
        <p:spPr>
          <a:xfrm>
            <a:off x="828982" y="2668624"/>
            <a:ext cx="10534036" cy="3785652"/>
          </a:xfrm>
          <a:prstGeom prst="rect">
            <a:avLst/>
          </a:prstGeom>
        </p:spPr>
        <p:txBody>
          <a:bodyPr wrap="square">
            <a:spAutoFit/>
          </a:bodyPr>
          <a:lstStyle/>
          <a:p>
            <a:r>
              <a:rPr lang="en-US" sz="2000" dirty="0">
                <a:ea typeface="DengXian" panose="02010600030101010101" pitchFamily="2" charset="-122"/>
                <a:cs typeface="Times New Roman" panose="02020603050405020304" pitchFamily="18" charset="0"/>
              </a:rPr>
              <a:t>“nothing could be further from the truth” than the suggestion that Kant has “anticipated much of the teaching of evolution” (Zammito 1992, p. 215)</a:t>
            </a:r>
          </a:p>
          <a:p>
            <a:endParaRPr lang="en-US" sz="2000" dirty="0">
              <a:ea typeface="DengXian" panose="02010600030101010101" pitchFamily="2" charset="-122"/>
              <a:cs typeface="Times New Roman" panose="02020603050405020304" pitchFamily="18" charset="0"/>
            </a:endParaRPr>
          </a:p>
          <a:p>
            <a:r>
              <a:rPr lang="en-US" sz="2000" dirty="0"/>
              <a:t>“such general transformations in nature…were thought impossible by Kant…” (Huneman 2006, p. 649)</a:t>
            </a:r>
          </a:p>
          <a:p>
            <a:endParaRPr lang="en-US" sz="2000" dirty="0"/>
          </a:p>
          <a:p>
            <a:r>
              <a:rPr lang="en-US" sz="2000" dirty="0"/>
              <a:t>Kant sets up “epistemic limits on the claims of a historical science of nature”, which further grounds “the opposition to species transformism in the early decades of the nineteenth century” (Sloan 2006, p. 646)</a:t>
            </a:r>
          </a:p>
          <a:p>
            <a:endParaRPr lang="en-US" sz="2000" dirty="0"/>
          </a:p>
          <a:p>
            <a:r>
              <a:rPr lang="en-US" sz="2000" dirty="0"/>
              <a:t>“no concrete evidence” that Kant “allow(s) for the reality of </a:t>
            </a:r>
            <a:r>
              <a:rPr lang="en-US" sz="2000" i="1" dirty="0"/>
              <a:t>generatio heteronyma</a:t>
            </a:r>
            <a:r>
              <a:rPr lang="en-US" sz="2000" dirty="0"/>
              <a:t>” (Van den Berg 2015, p. 255).</a:t>
            </a:r>
          </a:p>
        </p:txBody>
      </p:sp>
    </p:spTree>
    <p:extLst>
      <p:ext uri="{BB962C8B-B14F-4D97-AF65-F5344CB8AC3E}">
        <p14:creationId xmlns:p14="http://schemas.microsoft.com/office/powerpoint/2010/main" val="1286107767"/>
      </p:ext>
    </p:extLst>
  </p:cSld>
  <p:clrMapOvr>
    <a:masterClrMapping/>
  </p:clrMapOvr>
  <mc:AlternateContent xmlns:mc="http://schemas.openxmlformats.org/markup-compatibility/2006" xmlns:p14="http://schemas.microsoft.com/office/powerpoint/2010/main">
    <mc:Choice Requires="p14">
      <p:transition spd="slow" p14:dur="2000" advTm="102427"/>
    </mc:Choice>
    <mc:Fallback xmlns="">
      <p:transition spd="slow" advTm="102427"/>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7"/>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AE184E0-0BD4-4705-A12B-9B71DDE63301}" type="slidenum">
              <a:rPr kumimoji="0" lang="en-GB" sz="1200" b="0" i="0" u="none" strike="noStrike" kern="1200" cap="none" spc="0" normalizeH="0" baseline="0" noProof="0" smtClean="0">
                <a:ln>
                  <a:noFill/>
                </a:ln>
                <a:solidFill>
                  <a:srgbClr val="1E64C8"/>
                </a:solidFill>
                <a:effectLst/>
                <a:uLnTx/>
                <a:uFillTx/>
                <a:latin typeface="Arial"/>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GB" sz="1200" b="0" i="0" u="none" strike="noStrike" kern="1200" cap="none" spc="0" normalizeH="0" baseline="0" noProof="0">
              <a:ln>
                <a:noFill/>
              </a:ln>
              <a:solidFill>
                <a:srgbClr val="1E64C8"/>
              </a:solidFill>
              <a:effectLst/>
              <a:uLnTx/>
              <a:uFillTx/>
              <a:latin typeface="Arial"/>
              <a:ea typeface="+mn-ea"/>
              <a:cs typeface="+mn-cs"/>
            </a:endParaRPr>
          </a:p>
        </p:txBody>
      </p:sp>
      <p:sp>
        <p:nvSpPr>
          <p:cNvPr id="9" name="TextBox 8">
            <a:extLst>
              <a:ext uri="{FF2B5EF4-FFF2-40B4-BE49-F238E27FC236}">
                <a16:creationId xmlns:a16="http://schemas.microsoft.com/office/drawing/2014/main" id="{259FC700-FF02-45EE-88A0-00B612008C23}"/>
              </a:ext>
            </a:extLst>
          </p:cNvPr>
          <p:cNvSpPr txBox="1"/>
          <p:nvPr/>
        </p:nvSpPr>
        <p:spPr>
          <a:xfrm>
            <a:off x="6624944" y="1654463"/>
            <a:ext cx="4661928" cy="3892604"/>
          </a:xfrm>
          <a:prstGeom prst="rect">
            <a:avLst/>
          </a:prstGeom>
          <a:noFill/>
          <a:ln>
            <a:solidFill>
              <a:schemeClr val="bg1"/>
            </a:solidFill>
          </a:ln>
        </p:spPr>
        <p:txBody>
          <a:bodyPr wrap="square" rtlCol="0">
            <a:spAutoFit/>
          </a:bodyPr>
          <a:lstStyle/>
          <a:p>
            <a:pPr algn="ctr">
              <a:lnSpc>
                <a:spcPct val="120000"/>
              </a:lnSpc>
            </a:pPr>
            <a:r>
              <a:rPr lang="en-US" sz="2400" b="1" dirty="0"/>
              <a:t>“Kant and evolution” </a:t>
            </a:r>
          </a:p>
          <a:p>
            <a:pPr algn="ctr">
              <a:lnSpc>
                <a:spcPct val="120000"/>
              </a:lnSpc>
            </a:pPr>
            <a:r>
              <a:rPr lang="en-US" sz="2400" b="1" dirty="0"/>
              <a:t>(Ruse 2006)</a:t>
            </a:r>
          </a:p>
          <a:p>
            <a:pPr>
              <a:lnSpc>
                <a:spcPct val="120000"/>
              </a:lnSpc>
            </a:pPr>
            <a:endParaRPr lang="en-US" sz="2000" dirty="0"/>
          </a:p>
          <a:p>
            <a:pPr>
              <a:lnSpc>
                <a:spcPct val="120000"/>
              </a:lnSpc>
            </a:pPr>
            <a:endParaRPr lang="en-US" sz="2000" dirty="0"/>
          </a:p>
          <a:p>
            <a:pPr>
              <a:lnSpc>
                <a:spcPct val="120000"/>
              </a:lnSpc>
            </a:pPr>
            <a:r>
              <a:rPr lang="en-US" sz="2400" dirty="0"/>
              <a:t>Ruse defends the ingenuity of Darwinism, and he contends that “Kant was not an evolutionist and that his opposition was deep and theoretical” (2006, p. 402)</a:t>
            </a:r>
            <a:endParaRPr lang="en-US" sz="2800" dirty="0"/>
          </a:p>
        </p:txBody>
      </p:sp>
      <p:sp>
        <p:nvSpPr>
          <p:cNvPr id="11" name="TextBox 10">
            <a:extLst>
              <a:ext uri="{FF2B5EF4-FFF2-40B4-BE49-F238E27FC236}">
                <a16:creationId xmlns:a16="http://schemas.microsoft.com/office/drawing/2014/main" id="{D50CC09A-EF0F-4949-A96A-ACFE54313C39}"/>
              </a:ext>
            </a:extLst>
          </p:cNvPr>
          <p:cNvSpPr txBox="1"/>
          <p:nvPr/>
        </p:nvSpPr>
        <p:spPr>
          <a:xfrm>
            <a:off x="567540" y="1654463"/>
            <a:ext cx="4661928" cy="4335802"/>
          </a:xfrm>
          <a:prstGeom prst="rect">
            <a:avLst/>
          </a:prstGeom>
          <a:noFill/>
          <a:ln>
            <a:solidFill>
              <a:schemeClr val="bg1"/>
            </a:solidFill>
          </a:ln>
        </p:spPr>
        <p:txBody>
          <a:bodyPr wrap="square" rtlCol="0">
            <a:spAutoFit/>
          </a:bodyPr>
          <a:lstStyle/>
          <a:p>
            <a:pPr algn="ctr">
              <a:lnSpc>
                <a:spcPct val="120000"/>
              </a:lnSpc>
            </a:pPr>
            <a:r>
              <a:rPr lang="en-US" sz="2400" b="1" dirty="0"/>
              <a:t>“Kant and evolution” </a:t>
            </a:r>
          </a:p>
          <a:p>
            <a:pPr algn="ctr">
              <a:lnSpc>
                <a:spcPct val="120000"/>
              </a:lnSpc>
            </a:pPr>
            <a:r>
              <a:rPr lang="en-US" sz="2400" b="1" dirty="0"/>
              <a:t>(Lovejoy 1968)</a:t>
            </a:r>
          </a:p>
          <a:p>
            <a:pPr>
              <a:lnSpc>
                <a:spcPct val="120000"/>
              </a:lnSpc>
            </a:pPr>
            <a:endParaRPr lang="en-US" sz="2000" dirty="0"/>
          </a:p>
          <a:p>
            <a:pPr>
              <a:lnSpc>
                <a:spcPct val="120000"/>
              </a:lnSpc>
            </a:pPr>
            <a:endParaRPr lang="en-US" sz="2000" dirty="0"/>
          </a:p>
          <a:p>
            <a:pPr>
              <a:lnSpc>
                <a:spcPct val="120000"/>
              </a:lnSpc>
            </a:pPr>
            <a:r>
              <a:rPr lang="en-US" sz="2400" dirty="0"/>
              <a:t>Lovejoy lists several earlier positive accounts of Kant’s stance in relation to evolution, but stresses that these accounts “are all very far from correct” (1968, p. 75)</a:t>
            </a:r>
          </a:p>
        </p:txBody>
      </p:sp>
      <p:sp>
        <p:nvSpPr>
          <p:cNvPr id="6" name="Title 6">
            <a:extLst>
              <a:ext uri="{FF2B5EF4-FFF2-40B4-BE49-F238E27FC236}">
                <a16:creationId xmlns:a16="http://schemas.microsoft.com/office/drawing/2014/main" id="{C50F2F59-A0B2-419D-B7D2-8D0E4D39AE19}"/>
              </a:ext>
            </a:extLst>
          </p:cNvPr>
          <p:cNvSpPr txBox="1">
            <a:spLocks/>
          </p:cNvSpPr>
          <p:nvPr/>
        </p:nvSpPr>
        <p:spPr>
          <a:xfrm>
            <a:off x="567540" y="679221"/>
            <a:ext cx="11043450" cy="607284"/>
          </a:xfrm>
          <a:prstGeom prst="rect">
            <a:avLst/>
          </a:prstGeom>
        </p:spPr>
        <p:txBody>
          <a:bodyPr vert="horz" lIns="91440" tIns="45720" rIns="91440" bIns="45720" rtlCol="0" anchor="b" anchorCtr="0">
            <a:noAutofit/>
          </a:bodyPr>
          <a:lstStyle>
            <a:lvl1pPr algn="l" defTabSz="914289" rtl="0" eaLnBrk="1" latinLnBrk="0" hangingPunct="1">
              <a:lnSpc>
                <a:spcPct val="90000"/>
              </a:lnSpc>
              <a:spcBef>
                <a:spcPct val="0"/>
              </a:spcBef>
              <a:buNone/>
              <a:defRPr sz="3797" u="sng" kern="1200" cap="all" baseline="0">
                <a:solidFill>
                  <a:srgbClr val="1E64C8"/>
                </a:solidFill>
                <a:uFill>
                  <a:solidFill>
                    <a:srgbClr val="1E64C8"/>
                  </a:solidFill>
                </a:uFill>
                <a:latin typeface="+mj-lt"/>
                <a:ea typeface="+mj-ea"/>
                <a:cs typeface="+mj-cs"/>
              </a:defRPr>
            </a:lvl1pPr>
          </a:lstStyle>
          <a:p>
            <a:pPr algn="ctr"/>
            <a:r>
              <a:rPr lang="en-US" sz="3200" b="1" dirty="0"/>
              <a:t>The traditional interpretation</a:t>
            </a:r>
            <a:endParaRPr lang="en-GB" sz="3200" b="1" dirty="0"/>
          </a:p>
        </p:txBody>
      </p:sp>
    </p:spTree>
    <p:extLst>
      <p:ext uri="{BB962C8B-B14F-4D97-AF65-F5344CB8AC3E}">
        <p14:creationId xmlns:p14="http://schemas.microsoft.com/office/powerpoint/2010/main" val="3526096127"/>
      </p:ext>
    </p:extLst>
  </p:cSld>
  <p:clrMapOvr>
    <a:masterClrMapping/>
  </p:clrMapOvr>
  <mc:AlternateContent xmlns:mc="http://schemas.openxmlformats.org/markup-compatibility/2006" xmlns:p14="http://schemas.microsoft.com/office/powerpoint/2010/main">
    <mc:Choice Requires="p14">
      <p:transition spd="slow" p14:dur="2000" advTm="95604"/>
    </mc:Choice>
    <mc:Fallback xmlns="">
      <p:transition spd="slow" advTm="95604"/>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Universiteit Gent">
      <a:majorFont>
        <a:latin typeface="Arial"/>
        <a:ea typeface=""/>
        <a:cs typeface=""/>
      </a:majorFont>
      <a:minorFont>
        <a:latin typeface="Arial"/>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noFill/>
        <a:ln w="31750">
          <a:solidFill>
            <a:srgbClr val="1E64C8"/>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31750">
          <a:solidFill>
            <a:srgbClr val="1E64C8"/>
          </a:solidFill>
          <a:headEnd type="triangle" w="lg" len="lg"/>
          <a:tailEnd type="triangle" w="lg" len="lg"/>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lnSpc>
            <a:spcPct val="120000"/>
          </a:lnSpc>
          <a:defRPr sz="2500" smtClean="0"/>
        </a:defPPr>
      </a:lstStyle>
    </a:txDef>
  </a:objectDefaults>
  <a:extraClrSchemeLst/>
  <a:extLst>
    <a:ext uri="{05A4C25C-085E-4340-85A3-A5531E510DB2}">
      <thm15:themeFamily xmlns:thm15="http://schemas.microsoft.com/office/thememl/2012/main" name="Presentation-UK-LW_1_0_13.potx" id="{742472DA-0B5C-4BF1-90E0-DAAD6217DC31}" vid="{386279C7-2BA3-4344-AB89-EB6DF7E31ADB}"/>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3854</TotalTime>
  <Words>2069</Words>
  <Application>Microsoft Office PowerPoint</Application>
  <PresentationFormat>Widescreen</PresentationFormat>
  <Paragraphs>276</Paragraphs>
  <Slides>25</Slides>
  <Notes>25</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25</vt:i4>
      </vt:variant>
    </vt:vector>
  </HeadingPairs>
  <TitlesOfParts>
    <vt:vector size="33" baseType="lpstr">
      <vt:lpstr>DengXian</vt:lpstr>
      <vt:lpstr>Arial</vt:lpstr>
      <vt:lpstr>Calibri</vt:lpstr>
      <vt:lpstr>Calibri Light</vt:lpstr>
      <vt:lpstr>Times New Roman</vt:lpstr>
      <vt:lpstr>Wingdings</vt:lpstr>
      <vt:lpstr>Office Theme</vt:lpstr>
      <vt:lpstr>1_Office Theme</vt:lpstr>
      <vt:lpstr>Kant’s Reasoning on Evolution</vt:lpstr>
      <vt:lpstr>The history of evolutionary thoughts</vt:lpstr>
      <vt:lpstr>The history of evolutionary thoughts</vt:lpstr>
      <vt:lpstr>The history of evolutionary thoughts</vt:lpstr>
      <vt:lpstr>The history of evolutionary thoughts</vt:lpstr>
      <vt:lpstr>Interpreting “forerunners”</vt:lpstr>
      <vt:lpstr>Interpreting “forerunners”</vt:lpstr>
      <vt:lpstr>The traditional interpretation</vt:lpstr>
      <vt:lpstr>PowerPoint Presentation</vt:lpstr>
      <vt:lpstr>PowerPoint Presentation</vt:lpstr>
      <vt:lpstr>The traditional interpretation</vt:lpstr>
      <vt:lpstr>The traditional interpretation</vt:lpstr>
      <vt:lpstr>PowerPoint Presentation</vt:lpstr>
      <vt:lpstr>PowerPoint Presentation</vt:lpstr>
      <vt:lpstr>PowerPoint Presentation</vt:lpstr>
      <vt:lpstr>PowerPoint Presentation</vt:lpstr>
      <vt:lpstr>Reconsider Kant’s text</vt:lpstr>
      <vt:lpstr>PowerPoint Presentation</vt:lpstr>
      <vt:lpstr>PowerPoint Presentation</vt:lpstr>
      <vt:lpstr>Kant’s reasoning on evolution (1)</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Ernest Nagel on Reductionism and Organicism</dc:title>
  <dc:creator>Bohang Chen</dc:creator>
  <cp:lastModifiedBy>Chen Bohang</cp:lastModifiedBy>
  <cp:revision>265</cp:revision>
  <cp:lastPrinted>2017-12-04T17:21:56Z</cp:lastPrinted>
  <dcterms:created xsi:type="dcterms:W3CDTF">2017-09-22T07:25:49Z</dcterms:created>
  <dcterms:modified xsi:type="dcterms:W3CDTF">2018-10-11T15:25:01Z</dcterms:modified>
</cp:coreProperties>
</file>